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44" r:id="rId2"/>
    <p:sldId id="34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8" r:id="rId12"/>
    <p:sldId id="345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46" r:id="rId21"/>
    <p:sldId id="317" r:id="rId22"/>
    <p:sldId id="318" r:id="rId23"/>
    <p:sldId id="319" r:id="rId24"/>
    <p:sldId id="351" r:id="rId25"/>
    <p:sldId id="348" r:id="rId26"/>
    <p:sldId id="352" r:id="rId27"/>
    <p:sldId id="320" r:id="rId28"/>
    <p:sldId id="321" r:id="rId29"/>
    <p:sldId id="322" r:id="rId30"/>
    <p:sldId id="323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66" d="100"/>
          <a:sy n="66" d="100"/>
        </p:scale>
        <p:origin x="72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7T07:53:40.35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18045 14889 762 0,'-11'1'338'15,"-10"3"-152"-15,5 1-46 16,4-4-13-16,12 1-4 15,6-1-5-15,16-2-15 16,8 1 17-16,20-6-13 16,15-1-14-16,40-2-10 15,17-6-9-15,56 2-8 16,23 2-7-16,55-1-4 16,29 4-4-16,22 5-17 15,17 1 59-15,-13 2-6 16,-8 0-3-16,-36-5 3 15,-25 0-62-15,-54 1-13 16,-28 0-1-16,-43 4-4 16,-23 1 0-16,-31 4-1 15,-16 0-1-15,-25 2-1 0,-8-3 0 16,-10-2 5-16,-3 0 3 16,-2-4 2-16,-1 1 2 15,1 0-3-15,0 0-3 16,0 0-5-16,-4-8-1 15,-4-1-25-15,-29-27-61 16,29 31-156-16</inkml:trace>
  <inkml:trace contextRef="#ctx0" brushRef="#br0" timeOffset="1162.3672">21626 14670 793 0,'-6'-7'376'0,"-4"-5"-125"15,5 2-41-15,5 7-75 16,6 3-29-16,9 13-65 15,9 5-27-15,24 12 23 0,9 4 10 16,10 1 17-16,2 0 5 16,-7-6-21-16,-4-4-12 15,-13-9-25-15,-9-3 43 16,-23-7 32-16,-9-4 10 16,-21 0 21-16,-11 4-44 15,-15 9-24-15,-4 5-9 0,1 11-7 16,0 0-5-16,4 0-11 15,7 1 0-15,5-11-2 16,4-5 2-16,12-6 5 16,3-6 0-16,5-4 13 15,6 0-27-15</inkml:trace>
  <inkml:trace contextRef="#ctx0" brushRef="#br0" timeOffset="6279.2886">22026 15179 805 0,'0'-1'428'0,"-4"1"-121"16,4 1-139-16,0-1-23 15,0 0-50-15,0 0-18 16,0 9-9-16,0 12-21 15,-1 34-26-15,1-25-7 0,-1 3-6 16,1 3-19-16,2 2-145 16,4-1-190-16</inkml:trace>
  <inkml:trace contextRef="#ctx0" brushRef="#br0" timeOffset="6528.3909">21979 15820 951 0,'-5'1'447'16,"2"3"-174"-16,3 6-175 15,0 3-37-15,3 6-43 0,-3-2-10 16,0 5-1-16,0 1 0 16,3 0-61-16,3 3-133 15</inkml:trace>
  <inkml:trace contextRef="#ctx0" brushRef="#br0" timeOffset="6692.9267">21992 16195 942 0,'-2'20'467'16,"-6"10"-175"-16,6 6-156 15,2 2-24-15,1-2-77 16,2-1-17-16,7-9-82 16,-2-4-183-16</inkml:trace>
  <inkml:trace contextRef="#ctx0" brushRef="#br0" timeOffset="7283.1135">21830 13932 756 0,'-1'-4'398'0,"0"-5"-84"16,1 6-99-16,3 17-93 0,-3 6-26 16,0 18-36-16,-1 10 4 15,-1 10-16-15,2 9-6 16,0 2-24-16,3 0-3 15,-1-10-1-15,-2-12 2 16,3-18 0-16,-1-9-1 16,-4-23-69-16,1-6-73 15,-5-21-292-15</inkml:trace>
  <inkml:trace contextRef="#ctx0" brushRef="#br0" timeOffset="7448.2459">21758 13887 1228 0,'7'-5'508'0,"18"-6"-301"16,6 3-67-16,21 0-71 15,5 5-22-15,12 4-32 16,7 3-4-16,-1 3-7 16,0-1-61-16,-16 1-470 15</inkml:trace>
  <inkml:trace contextRef="#ctx0" brushRef="#br0" timeOffset="7657.3212">21811 14180 1022 0,'-2'0'488'0,"9"0"-108"0,8-1-162 15,20-6-93-15,8-1-4 16,6 0-59-16,2-1-32 16,-6 8-30-16,-9 1-75 0,-11 7-404 15</inkml:trace>
  <inkml:trace contextRef="#ctx0" brushRef="#br0" timeOffset="7951.4179">22100 14464 962 0,'1'2'488'0,"3"3"-109"16,1-5-93-16,3-8-54 16,2-4-34-16,3-6-69 15,2-5-22-15,2-4-40 16,1 3-20-16,-7 3-13 15,-1 6 7-15,-8 12-15 16,-1 3 0-16,0 15-18 16,-4 1-6-16,3 17-1 15,0 4-3-15,2 2 2 16,5 3 0-16,-1-16 3 0,1-4-14 16,5-7-114-16,2-4-92 15</inkml:trace>
  <inkml:trace contextRef="#ctx0" brushRef="#br0" timeOffset="8166.2593">22414 14428 1265 0,'5'5'561'15,"-2"2"-265"-15,9 7-152 16,3 6-33-16,5 4-52 15,6 4-22-15,-1-1-22 16,0-7-1-16,-8-1 22 16,-4-4-52-16,-4-7-98 15,-2-1-90-15,-3-11-341 16</inkml:trace>
  <inkml:trace contextRef="#ctx0" brushRef="#br0" timeOffset="8312.9933">22606 14426 1172 0,'-7'2'558'0,"-15"5"-219"16,-2 6-72-16,-2 6-108 0,-2 3-44 16,3 1-61-16,3 2-17 15,5-1-25-15,0-2-3 16,9 1-9-16,-3-3-50 16,-1-3-188-16</inkml:trace>
  <inkml:trace contextRef="#ctx0" brushRef="#br0" timeOffset="8871.885">21889 13600 810 0,'-13'-4'399'16,"-10"0"-121"-16,6 0-66 15,17 3-105-15,7 2-20 16,18 1-42-16,15 3-25 16,26 0 4-16,10 1-7 15,20 3-7-15,-3-2-1 16,-20-1 1-16,-13-1 2 0,-27-5 6 15,-12 0 5-15,-10-6 16 16,-5-3 3-16,-6-7-1 16,0-4-5-16,-6-3-10 15,5 8 6-15,1 10 20 16,-1 3 0-16,5 11 0 16,0-1 8-16,-1 8 8 15,-3 3 12-15,-3-1-2 16,-3 2-17-16,-2-5-35 15,6 1-19-15,-4 2-314 16</inkml:trace>
  <inkml:trace contextRef="#ctx0" brushRef="#br0" timeOffset="9671.3771">17862 15068 364 0,'3'-8'300'0,"4"-11"70"15,-3 3-31-15,-3 11-86 16,-1-2-47-16,0 7-89 16,0 10-33-16,-3 14-49 15,1 20-11-15,1 34-7 16,-1 18-5-16,6 39-5 16,7 10-3-16,4 29-1 15,7 2-1-15,-4 10 2 16,-1-2 1-16,-5-26 1 15,-4-11 1-15,-5-28 2 16,-3-11 1-16,-2-22 2 16,-4-17 1-16,6-32 0 15,1-14-4-15,5-26 7 16,3-8-69-16</inkml:trace>
  <inkml:trace contextRef="#ctx0" brushRef="#br0" timeOffset="10096.0499">17692 16775 1187 0,'1'-9'506'0,"5"-6"-310"15,3 5-41-15,5 11-75 16,6 10-22-16,10 15-11 15,2 5 22-15,5 14 24 16,-2 0-3-16,-2 3 0 16,-2-4-21-16,-4-17-1 15,-2-7-7-15,-4-18 52 16,3-8 15-16,1-20-7 16,4-10-1-16,10-23-60 15,3-8-21-15,3-3-29 0,-4-1 4 16,-12 20 171-16</inkml:trace>
  <inkml:trace contextRef="#ctx0" brushRef="#br0" timeOffset="11574.4224">18404 16781 630 0,'0'-3'364'0,"0"-5"-38"0,12 5-203 16,10 3-33-16,13 4-63 15,12 3-20-15,22 0-6 16,7 0 5-16,15-2-27 16,-2 0-104-16</inkml:trace>
  <inkml:trace contextRef="#ctx0" brushRef="#br0" timeOffset="11826.9328">19206 16737 939 0,'6'-1'383'0,"4"-1"-212"15,26 0-82-15,18 3-10 16,15 0-11-16,13 1-21 16,11 2-23-16,1-2-3 15,20-2-131-15</inkml:trace>
  <inkml:trace contextRef="#ctx0" brushRef="#br0" timeOffset="12135.855">20111 16626 878 0,'0'-3'403'0,"8"0"-138"15,10-2-115-15,24-2-64 0,14 3-5 16,21 2-30-16,6 4-15 15,8 2-12-15,-5 0-6 16,1 1-83-16,0-1-117 16</inkml:trace>
  <inkml:trace contextRef="#ctx0" brushRef="#br0" timeOffset="12346.9049">21109 16647 805 0,'6'-5'370'0,"18"-6"-133"16,13 1-68-16,31 3-48 16,14 4-16-16,18 3-40 15,1 0-14-15,16 1-8 16,5 1-32-16</inkml:trace>
  <inkml:trace contextRef="#ctx0" brushRef="#br0" timeOffset="12964.9243">16471 16658 1065 0,'2'9'425'0,"-2"8"-261"16,0 24-96-16,2 15 4 15,-2 19-29-15,6 7-16 16,4-4-11-16,4-7-2 0,7-18-1 16,-6-11-1-16,-3-17-11 15,-4-10-41-15,-9-19-209 16</inkml:trace>
  <inkml:trace contextRef="#ctx0" brushRef="#br0" timeOffset="13117.3422">16376 16644 846 0,'14'-8'430'16,"10"-5"-115"-16,20 5-191 15,7 0-38-15,15 6-53 16,4 2-21-16,-2 1-4 15,0 4-13-15,-8 5-217 16</inkml:trace>
  <inkml:trace contextRef="#ctx0" brushRef="#br0" timeOffset="13307.4748">16512 16945 992 0,'15'4'379'0,"23"0"-312"15,4-4 7-15,11-4-25 16,6-5-42-16</inkml:trace>
  <inkml:trace contextRef="#ctx0" brushRef="#br0" timeOffset="13577.5493">16746 17155 526 0,'4'1'343'16,"3"0"-24"-16,6-1-114 15,2-5-1-15,0-5-49 16,-1-2-25-16,0-7-34 15,-2 3-23-15,0 0-30 16,-2 1 1-16,-2 10-3 16,-1 3 3-16,-2 14-13 15,1 8-9-15,-1 10-6 0,-1 6-4 16,0-5-4 0,1-2-2-16,1-6 0 0,1-5-6 15,1-7-196-15</inkml:trace>
  <inkml:trace contextRef="#ctx0" brushRef="#br0" timeOffset="13963.3486">17071 17141 975 0,'0'2'394'0,"1"5"-258"15,1 1-50-15,1 6-46 16,5-1-20-16,2-3-12 15,4-2 10-15,4-7 27 16,0-3 14-16,-1-7 23 16,-1-5-4-16,-4-7-4 15,-2-1-6-15,-7-1-12 16,-1 0-7-16,-1 12-22 16,-1 1-13-16,1 10-15 15,2 10-5-15,2 3-2 16,2 8 4-16,1 10-1 15,1 7 0-15,-3 12 4 16,-4 8 6-16,-10 4 42 0,-8 2 15 16,-12-6 25-16,-6-6 0 15,-2-13-27-15,0-15-6 16,-1-16-20-16,4-10-6 16,3-23-14-16,2-14-45 15,16-27-161-15,4-14-97 16</inkml:trace>
  <inkml:trace contextRef="#ctx0" brushRef="#br0" timeOffset="14554.2555">16357 16325 1168 0,'-8'-3'492'15,"-6"1"-295"-15,10 0-60 16,14 1-82-16,12 1-28 16,23 0-24-16,14 1 3 15,9-2 0-15,2 1-1 16,0-3-1-16,-6 3 1 0,-1 0 2 15,-4-3 0-15,-14 0 5 16,-7 1 2-16,-17-1 0 16,-10 2 5-16,-10-3 6 15,-2-2 0-15,-8-2 25 16,3-3 2-16,-1-1-9 16,1 1-2-16,4 3-28 15,1 2-7-15,2 4-2 16,3 4 2-16,-4-2 10 15,0 0 5-15,0 10 9 16,1 12 7-16,-4 35 7 16,-4-29 3-16,1 2 7 15,-1-2-9-15,7-7-14 16,0-6 34-16,2 0 140 16</inkml:trace>
  <inkml:trace contextRef="#ctx0" brushRef="#br1" timeOffset="21117.3366">18021 9454 743 0,'1'-2'373'0,"2"-2"-100"15,9 1-70-15,19 3-92 16,9 4-24-16,22 3-54 15,11 6-10-15,11 1-157 16</inkml:trace>
  <inkml:trace contextRef="#ctx0" brushRef="#br1" timeOffset="21515.0314">18672 9442 713 0,'2'-3'341'0,"9"-4"-103"15,10-1-37-15,21 1-48 16,15 4-21-16,23 4-41 15,7 4-22-15,-1 1-19 16,-3 1-10-16,-3-3-121 16,1-2-229-16</inkml:trace>
  <inkml:trace contextRef="#ctx0" brushRef="#br1" timeOffset="21861.3643">19623 9369 1123 0,'0'0'517'16,"-3"0"-251"-16,14 0-130 16,10 0-43-16,22 0-60 15,17 0-12-15,17-4-9 16,9-1 0-16,-3-2-81 15,-4-2-130-15</inkml:trace>
  <inkml:trace contextRef="#ctx0" brushRef="#br1" timeOffset="22195.3766">20519 9366 1009 0,'15'1'441'0,"23"3"-233"16,15 0-60-16,20 1-65 16,9-1-25-16,1 0-73 15</inkml:trace>
  <inkml:trace contextRef="#ctx0" brushRef="#br1" timeOffset="22880.4643">21025 9742 792 0,'-3'4'430'16,"-10"2"-68"-16,4 15-198 15,-3 8-44-15,-2 14-54 0,3 12-24 16,1 7-35-16,3 8-4 15,7 5 38-15,2 1-103 16,8-1-434-16</inkml:trace>
  <inkml:trace contextRef="#ctx0" brushRef="#br1" timeOffset="23205.6285">20993 10551 985 0,'-2'-3'494'16,"-4"-8"-177"-16,1 9-151 16,-1 3-46-16,2 12-78 15,2 9-25-15,-1 13-14 16,3 8-1-16,1 9-2 16,3 3 0-16,2 2-61 15,-2-3-69-15</inkml:trace>
  <inkml:trace contextRef="#ctx0" brushRef="#br1" timeOffset="23523.5736">21017 11252 719 0,'-4'-1'461'0,"-1"3"34"16,1 4-267-16,0 7-123 16,4 4-32-16,-1 7-42 15,0 5-2-15,1 2-18 16,0 1-4-16,-4 3-2 15,2 1-2-15,1 5-2 16,-3-4 11-16,5 0-93 16,-2-2-71-16,1-3-339 15</inkml:trace>
  <inkml:trace contextRef="#ctx0" brushRef="#br1" timeOffset="23787.4353">20958 12062 775 0,'-1'9'383'0,"-2"10"-103"15,3 6-123-15,0 8-68 16,0 5-31-16,2 8-42 15,-1 1-1-15,0 3-7 16,0 1-1-16,1-4-6 16,1 2 4-16,-3-4-20 15,1-1-108-15</inkml:trace>
  <inkml:trace contextRef="#ctx0" brushRef="#br1" timeOffset="24392.0623">20978 12927 825 0,'-1'4'475'0,"-5"5"-6"15,4 9-324-15,-3 6-47 16,-1 12-51-16,2 9-23 15,-4 17-17-15,2 3-2 16,1 9 3-16,3-3-47 0,5-7-237 16</inkml:trace>
  <inkml:trace contextRef="#ctx0" brushRef="#br1" timeOffset="24733.5871">20916 13921 607 0,'-1'-6'336'0,"1"-2"-49"0,2 6-57 16,-1 2-69-16,6 9-32 15,-2 6-57-15,-4 3-20 16,0 7-21-16,-3 2-14 16,2 8-11-16,0 1-1 15,1 3 0-15,2 1-11 16,1 2-83-16,-4-5-71 15</inkml:trace>
  <inkml:trace contextRef="#ctx0" brushRef="#br1" timeOffset="24894.2174">20947 14371 870 0,'0'16'487'0,"-1"22"-40"15,1 7-228-15,3 3-123 16,-3 2-31-16,4-2-14 16,0-2-96-16</inkml:trace>
  <inkml:trace contextRef="#ctx0" brushRef="#br1" timeOffset="26191.3556">17985 14806 315 0,'6'1'237'16,"4"4"45"-16,1-4-20 16,-4-2-44-16,-3 1-28 15,4-2-47-15,-4-2-27 16,4 1-47-16,9-4-18 0,16 2-28 16,20 0-6-16,49 1-3 15,24-1-1-15,63-1 10 16,27-3 13-16,54 0 10 15,26 0 0-15,24-2 28 16,-2 1-8-16,-34-1-5 16,-32-3 1-16,-67 4-40 15,-42-4-2-15,-55 7 11 16,-24 4-45-16,-41 3-117 16,-11-1-119-16</inkml:trace>
  <inkml:trace contextRef="#ctx0" brushRef="#br1" timeOffset="26610.297">20559 14497 947 0,'12'6'398'0,"17"6"-225"15,7 3-25-15,20 5-21 16,9 0-28-16,1 0-19 16,-3-4-3-16,-23-4 8 15,-16-1 3-15,-19-1 8 16,-6 1 10-16,-15 2 4 16,-3 5 6-16,-14 1-18 15,-4 4-19-15,-2 0-31 16,-2-1-19-16,12 0-17 15,5 0-10-15</inkml:trace>
  <inkml:trace contextRef="#ctx0" brushRef="#br1" timeOffset="27469.8432">19879 14149 628 0,'0'-7'418'15,"0"-4"58"-15,0 4-212 16,0 10-149-16,3 11-37 0,-2 14-69 16,1 10-10-16,1 11 2 15,-4 7 3-15,1 0 2 16,1-3 2-16,3-15 2 16,4-8 1-16,-1-15-17 15,1-6-49-15,-5-12-285 16</inkml:trace>
  <inkml:trace contextRef="#ctx0" brushRef="#br1" timeOffset="27614.5369">19774 14093 1032 0,'19'-10'452'16,"12"-8"-224"-16,16 1-133 15,6-1-21-15,13 3-45 16,0 6-16-16,2 2 35 0,-1 3-93 15,-14 7-190-15</inkml:trace>
  <inkml:trace contextRef="#ctx0" brushRef="#br1" timeOffset="27805.543">19945 14281 1011 0,'10'-5'388'0,"24"-8"-297"15,5 2-28-15,7 2 0 16,6 0-112-16</inkml:trace>
  <inkml:trace contextRef="#ctx0" brushRef="#br1" timeOffset="28107.0213">20088 14358 888 0,'9'-8'431'15,"11"-5"-169"-15,6 3-108 16,3 2-29-16,1 9-60 15,-3 3-29-15,-11 9-16 0,-8 6-5 16,-14 4-3-16,-6 2 1 16,-7 3 0-16,-2-3 0 15,5-4-4-15,2-2-3 16,10-8-1-16,4-2 2 16,12-7 21-16,9-1 2 15,10-4 1-15,4-2-4 16,2 3-38-16,-1-6-77 0,-4 7-323 15</inkml:trace>
  <inkml:trace contextRef="#ctx0" brushRef="#br1" timeOffset="28299.3754">20404 14345 715 0,'-1'-4'451'0,"2"-2"28"15,5 5-250-15,4 4-133 16,6 7-30-16,3 7-41 16,2 4-11-16,1 4-8 15,-2-5 0-15,0 2-67 16,-5-4-63-16</inkml:trace>
  <inkml:trace contextRef="#ctx0" brushRef="#br1" timeOffset="28446.3536">20561 14337 948 0,'-13'4'440'16,"-15"9"-192"-16,1 6-73 15,-6 7-95-15,3 1-29 16,0 2-40-16,0-3-4 16,8-6-65-16,4-3-104 15</inkml:trace>
  <inkml:trace contextRef="#ctx0" brushRef="#br1" timeOffset="29090.3725">20162 13887 459 0,'-16'3'247'0,"-16"3"-3"16,14-2-91-16,15-3-43 15,6 3 7-15,20-4-26 16,8 0-24-16,21-1-8 16,11-3 2-16,12 2-4 15,4 2-6-15,-5 1-17 16,-9-1-8-16,-16-2-9 16,-12-4 2-16,-21-3 8 15,-9-2 1-15,-13-3-23 16,-8-2-26-16,-3-2-39 15,-2-2-13-15,7 2 8 16,6 3 14-16,8 7 11 16,4 4 15-16,10 8 38 15,0 8 26-15,0 10 62 16,-2 6 24-16,-14 8 32 16,-6 0 6-16,-14-2-30 15,-2-4-26-15,3-9-43 0,8-4-92 16</inkml:trace>
  <inkml:trace contextRef="#ctx0" brushRef="#br1" timeOffset="30128.2361">17854 9464 921 0,'4'-5'511'16,"3"-10"-133"-16,-8 15-139 15,-4 11-54-15,-11 12-75 16,-6 14-22-16,-9 10-26 0,-2 6-6 16,1 6-23-16,2-4-11 15,9 2-9-15,2-9-4 16,8-15-1-16,3-7-1 16,3-17 2-16,6-7 2 15,6-16 2-15,2-10 1 16,13-18-4-16,7-11 0 15,9-7-3-15,7-4-2 16,2 4-2-16,0 1-3 0,-6 5 0 16,-5 8 0-16,-18 9 8 15,0 12 13-15,-14 17 1 16,2 8-1-16,4 24-4 16,1 9-12-16,12 15-1 15,1 4 2-15,15 2 1 16,3-3 0-16,3-4 1 15,3-3 0-15,-11-11-41 16,-6-4-108-16</inkml:trace>
  <inkml:trace contextRef="#ctx0" brushRef="#br1" timeOffset="31026.402">16353 9271 1129 0,'-4'5'493'16,"0"4"-253"-16,1 21-143 15,3 12-46-15,7 14-33 0,5 9-5 16,7 11-7-16,2 1 0 15,-5 0 0-15,-2-2 3 16,-1-18-1 0,1-9-16-16,-3-19-115 0,1-12-93 15</inkml:trace>
  <inkml:trace contextRef="#ctx0" brushRef="#br1" timeOffset="31196.5996">16356 9330 1198 0,'1'-18'557'16,"3"-15"-246"-16,14 6-156 16,11 0-52-16,17 8-67 15,7 4-23-15,11 11-14 16,4 7-2-16,3 10-57 16,-3 8-107-16</inkml:trace>
  <inkml:trace contextRef="#ctx0" brushRef="#br1" timeOffset="31388.3739">16357 9638 767 0,'1'0'404'0,"13"0"-26"0,15-1-273 15,25-1-89-15,10-3 3 16,13 5-64-16,1 0-142 16</inkml:trace>
  <inkml:trace contextRef="#ctx0" brushRef="#br1" timeOffset="31730.2967">16761 9859 882 0,'-4'-10'402'0,"1"-10"-181"16,4-2-56-16,16 5-52 16,6 3-22-16,10 7-28 15,1 6-17-15,1 9-25 16,-5 6-4-16,-12 12 5 15,-9 5 7-15,-19 6 3 16,-7 3 0-16,-13-4-6 16,0-8-5-16,-1-9 0 15,1-8-1-15,10-8-2 16,4 0 1-16,13-5-3 0,4-3-2 16,10 3-5-16,6 1-7 15,8 1-5-15,6 3-2 16,7 0-17-16,3-3-65 15</inkml:trace>
  <inkml:trace contextRef="#ctx0" brushRef="#br1" timeOffset="32105.2994">17127 9834 1044 0,'-3'5'446'0,"-2"3"-232"0,3 8-138 16,2 2-34-16,6 1-29 15,4-3-6-15,6-8-2 16,5-3 3-16,1-9 36 16,0-5 17-16,-5-7 30 15,-3-5 5-15,-5-2-13 16,-3-2-10-16,-4 4-29 16,-1 5-6-16,-1 9-34 15,0 8-11-15,3 16-10 16,0 7-2-16,3 12 10 15,2 3 3-15,0 9 0 16,0-1 1-16,-3 6 3 16,-3 2 2-16,-11-4 14 15,-6-2 13-15,-13-10 22 16,-8-7 7-16,-2-19-1 0,-2-11-11 16,3-17-24-16,0-16-16 15,0-19-60-15,3-10-52 16,5-16-201-16,9-7-187 15</inkml:trace>
  <inkml:trace contextRef="#ctx0" brushRef="#br1" timeOffset="32528.9815">16323 8919 496 0,'0'1'305'0,"3"3"-5"16,5 1-120-16,20-4-65 15,15 1-16-15,21-3-22 16,17-1-18-16,13-4-35 16,5-2-7-16,8-5-7 15,-9-3 2-15,-27-1 6 0,-16 1-5 16,-36 2-18-16,-15 0-5 16,-8-3-3-16,-11 0 9 15,3 3 45-15,1 1 16 16,0 11 21-16,9 2-6 15,2 14-31-15,8 9-10 16,5 10-4-16,-2 6 9 0,-5-2 8 16,-1-1-2-16,-5-6-44 15</inkml:trace>
  <inkml:trace contextRef="#ctx0" brushRef="#br1" timeOffset="34951.1642">17944 9516 471 0,'-3'3'252'0,"-2"6"-66"16,2 3-73-16,-1 0-23 0,-1 6-30 15,3 2-10 1,2 7-1-16,-4 3-2 16,3 5-7-16,-1 1-3 15,-4 0-11-15,0 4-5 0,0-1-2 16,3 2 2-16,-2-4-2 15,5 1 0-15,0-2-5 16,-1-1-4-16,1 4-1 16,1-5 2-16,1 3 3 15,0 2 1-15,-2-5 14 16,-1 6 6-16,-4-2 0 16,0-1 1-16,2 6-17 15,1-4-6-15,2 0 0 16,-1 2 11-16,-2-5 9 15,1 5 2-15,0 0-2 16,-3 2-11-16,2 2-8 16,-3 0-1-16,1 1-3 15,1 1 0-15,0-4 2 16,0 0 5-16,0-2 9 0,1-4 1 16,4 2-5-16,3-3-6 15,2-4-10-15,1 7-1 16,-1-1 0-16,-3 5-1 15,-3 0 2-15,0-2 0 16,-4 1 0-16,-1-1 11 16,2 3 13-16,-2-5 1 15,2 10 2-15,1 0-9 16,2 4-14-16,2 8-4 0,-1-6-1 16,1-2-2-16,0-10 0 15,1 0 0-15,2-3 0 16,0-2 1-16,-3 3 0 15,2-2 0-15,-4 11-1 16,1 4 1-16,2 8-2 16,1 1 1-16,-2-4-1 15,2-2 1-15,-1-8 0 16,-1 0-1-16,4-9 1 16,-1-1-1-16,-3 6 1 15,0-1 0-15,-2 8 1 16,-2 0 0-16,-1 0 1 15,-2 1-2-15,0-1-1 16,3 2 0-16,2-5-2 16,0-1 1-16,2-1-1 15,3-3 0-15,1 4 0 16,-3 3 0-16,2 2 2 16,-3 1-1-16,2 1-1 0,0 0 1 15,0-10 1-15,-1 0-1 16,1-11 1-16,-2-2-1 15,1 2-1-15,1-3 1 16,-1 2-1-16,3 3 0 16,1-1 1-16,0 2-1 0,2 6 1 15,-2 0 0-15,-4 1 0 16,0-3 0-16,-4-12 1 16,-2 1 1-16,3-8-1 15,0 0 0-15,0 2-2 16,4 2 1-16,-3 0-1 15,1 2 0-15,2-2 1 16,-3 1-1-16,1-1 1 16,-2-4 0-16,-1-2-1 15,1-3 2-15,-5 0-1 16,5 8 0-16,-1 3 0 16,-2 6-1-16,3-1 0 15,0 5 0-15,2-4 0 16,3 0-1-16,-3 1 1 15,0-7 0-15,2-1 0 16,-4-1 1-16,1 0 1 16,1 1-1-16,-5-4 1 15,0 4 0-15,2 8-1 0,-3 2 1 16,2 10 0-16,0-2-2 16,-2-9 10-16,1-5-48 15</inkml:trace>
  <inkml:trace contextRef="#ctx0" brushRef="#br1" timeOffset="36772.4609">17934 14956 759 0,'-1'-9'444'16,"0"-8"-76"-16,-4 1-126 0,1-1-29 16,-7-1-46-16,1 3-13 15,-4 0-29-15,-2 1-12 16,-7 5-27-16,-2 1-15 16,-6 9-32-16,-1 7-17 15,5 15-20-15,0 5-3 16,10 8-5-16,5 2-1 15,10-3-3-15,6-5 0 16,15-3 0-16,10-5 1 0,12-13 4 16,6 0 1-16,2-12 4 15,2-5 1-15,-11-5 4 16,-1-4 1-16,-13-4 3 16,-9-3 2-16,-4-3 2 15,-7 1 0-15,-6-4 28 16,-5 3 15-16,-12 4 13 15,-5 5 4-15,-15 5-26 16,-5 3-16-16,-3 5-18 16,-3 4-5-16,9 8-10 15,3 5-4-15,10 10-3 16,4 6-3-16,10 5 0 16,6 4 0-16,14 0-1 15,9-3 0-15,13-9 3 16,6-4 3-16,12-9 2 15,4-1 2-15,3-11 2 0,-6-5 0 16,-10-11 3 0,-10-4 3-16,-12-6 4 0,-4-5 2 15,-9-8 4-15,-3-1-1 16,-9-1 3-16,-7 2 1 16,-6 9-2-16,-9 3 2 15,-14 15-4-15,-5 8-4 16,-4 10-7-16,-1 7-4 0,12 11-7 15,5 5 0-15,11 5-3 16,7 3 0-16,16 0 0 16,4 1-1-16,15-3 0 15,5-5 1-15,15-5 2 16,5-5 0-16,11-11 3 16,1-7 3-16,-3-10 3 15,-7-9 1-15,-13-8 6 16,-7-1 2-16,-12-6 4 15,-4-5 4-15,-7-4-1 16,-6-4 0-16,-11 3-1 16,-9 4-4-16,-21 10 0 15,-4 10-2-15,-6 14-9 16,0 8-2-16,12 12-9 16,8 8-1-16,17 14-2 15,6 4 0-15,14 3 1 16,6 1 1-16,12-8 2 0,7-3 2 15,16-10 2-15,1-5 2 16,10-8 1-16,2-7 2 16,-7-7 1-16,-7-8 3 15,-11-7 4-15,-11-5 2 16,-9-4 5-16,-2-4 0 16,-11-4 0-16,-3 2 0 15,-6-1-2-15,-5 7-1 0,-10 7-4 16,-5 8-2-16,-15 12-5 15,2 5-5-15,2 12-4 16,3 4 0-16,13 8-2 16,4-1 0-16,15 0 0 15,8 3-2-15,11-9 0 16,10 0 1-16,11-10 4 16,4-6 2-16,15-5 6 15,0-4 0-15,-7-4 2 16,-6-4 4-16,-16-7 5 15,-9 0 3-15,-9-6 5 16,-3-1 6-16,-6 0-5 16,-3 2-3-16,-9 3-5 15,-5 7-8-15,-11 7-1 16,1 5-3-16,0 6-3 16,6 2-3-16,9 7-3 15,6-1-2-15,9 3-1 16,6 1 0-16,8-3 3 0,7 2 0 15,8-6 5-15,3-5 1 16,2-5 3-16,-3 0 1 16,-12-7 3-16,-2 4 1 15,-10-5 6-15,-4-2 1 16,-4 3 0-16,-7-5-1 16,-11 5-6-16,-2 1-3 0,-5 9-3 15,-3 1-2-15,10 7-2 16,5 2-1-16,10-3-2 15,7 3 0-15,7-12 1 16,10-2 2-16,14-12 3 16,8-7 51-16</inkml:trace>
  <inkml:trace contextRef="#ctx0" brushRef="#br2" timeOffset="69685.046">1936 9603 698 0,'-3'7'345'15,"-6"6"-96"-15,-3 19-128 16,-3 9-28-16,-2 20-39 16,-1 8-23-16,2 2-20 15,2 0 0-15,4-11 4 16,5-11 2-16,2-20 3 15,-1-11 7-15,2-18 11 16,-1-9 3-16,5-22 9 16,2-10-2-16,0-32 6 15,-3-12 0-15,4-12-11 0,3-5-7 16,6 23-21-16,4 12 2 16,-3 27 11-16,-3 18 1 15,1 24 1-15,-3 13-6 16,1 24-14-16,4 7-1 15,4 20-4-15,3 9-2 16,2 10 0-16,2 4 0 16,-2-13 2-16,-9-32 1 15,-8-22 4 1,1 1-11-16,13 41-68 0,-4-9-52 0,-12-18-178 16</inkml:trace>
  <inkml:trace contextRef="#ctx0" brushRef="#br2" timeOffset="69832.0377">1837 9978 972 0,'0'0'441'15,"-1"-2"-202"-15,12 2-136 16,11-3-27-16,20 1-50 16,5 1-13-16,9-1 3 15,-3 2-92-15</inkml:trace>
  <inkml:trace contextRef="#ctx0" brushRef="#br2" timeOffset="70053.8998">2164 9887 995 0,'3'-2'438'0,"1"4"-220"0,3 5-82 16,5 16-73-16,0 5-17 15,3 6-14-15,1 1-4 16,3-12-3-16,0-5-3 15,3-11 3-15,1-4 37 16,2-13 18-16,0-4 3 0,-2-12-6 16,0-6-37-16,-4-2-24 15,-3 2-32-15,-1 4-185 16,-1 8-233-16</inkml:trace>
  <inkml:trace contextRef="#ctx0" brushRef="#br2" timeOffset="70353.1998">2810 9880 821 0,'-5'10'403'0,"-1"18"-146"16,-4 4-48-16,-13 6-87 0,-1-2-33 15,-8-9-37 1,-2-4-16-16,9-12 1 15,-1-7-2-15,6-8-11 16,1-7-6-16,3-9-18 0,5 3-3 16,6-2-8-16,5 2 5 15,10 8-1-15,4 4 2 16,6 13 6-16,0 5-2 16,6 11 1-16,5 3 0 15,6 0 1-15,-3 3 2 16,-5-5 17-16,-1-2-98 15</inkml:trace>
  <inkml:trace contextRef="#ctx0" brushRef="#br2" timeOffset="70712.9627">2850 9811 1014 0,'-8'-35'455'0,"2"-35"-179"16,13 11-66-16,23 20-83 16,9 12-24-16,4 23-69 15,2 5-24-15,-1 24-11 16,-4 11 0-16,-5 17 1 16,-2 13 4-16,-9 9 2 15,-5-3 1-15,-2-7 2 16,-2-11 1-16,-1-18 1 15,-1-8 2-15,-4-18 4 0,-4-7 9 16,-5-8 11-16,-6-13 4 16,-8-4-1-16,-4-4-9 15,-10-1-20-15,0 9-11 16,-1 13-17-16,-1 13-4 16,2 16-3-16,5 5 6 15,6 1-74-15,8-1-94 16</inkml:trace>
  <inkml:trace contextRef="#ctx0" brushRef="#br2" timeOffset="71131.9889">3437 9977 908 0,'-1'0'443'0,"-3"-4"-174"16,1 6-88-16,2-2-99 15,0 0-31-15,-2 13-21 16,1 37-10-16,14-30-10 16,-3-2 0-16,12-1 23 15,3-4 21-15,-1-8 16 16,1-5 11-16,-6-7 0 15,-3-5-17-15,-3-4-13 0,2 5-11 16,-5-4-24-16,-4 1-13 16,0-2-118-16,-7-7-75 15,-2-7-200-15,0 0-107 16,-9-7 39-16,5 0 116 16,-3-2 361-16,-3-3 178 15,9 11 177-15,-6 4 2 0,4 11-106 16,7 7-56-16,-6 4-115 15,6 5-51-15,8 11-42 16,-1 4-126-16</inkml:trace>
  <inkml:trace contextRef="#ctx0" brushRef="#br2" timeOffset="71795.6805">4011 10047 436 0,'4'-3'267'0,"1"-5"-9"15,0-3-19-15,-4-4-28 0,-4-3-8 16,-5-3-25-16,-2 0-15 15,-3 6-40-15,-4 4-27 16,-4 11-43-16,-5 5-21 16,-2 7-32-16,7 5-6 15,4 8-6-15,8 2 1 16,13-1 4-16,6-1 1 16,11-6-1-16,6-4 0 0,0-9 0 15,3-4 0-15,-7-8 9 16,-3-6 6-16,-7-10 9 15,1 4 1-15,-6-11-1 16,-3 0 0-16,-4 6-5 16,-2-1-2-16,-5 16-12 15,0 6-9-15,0 10-4 16,0 6-1-16,6 9 6 16,0 0 3-16,9 5 2 15,-2 0 2-15,4-6-3 16,12-1 1-16,3-10-1 15,4-5 1-15,0-6 10 16,-6-8 6-16,-4-7 7 16,-1-5 0-16,-1-8-1 15,-1 3-3-15,0-8 5 16,-7 4 23-16,-4 6 5 16,-2 0 0-16,-4 18-13 0,0 2-27 15,1 6-10-15,-1-3-4 16,0 2 0-16,8 25 0 15,8 37 3-15,-10-26 1 16,0 7 1-16,-3-2 2 16,2 8 1-16,-2-5 1 15,1-1-103-15,4-2-8 16,-1-12-357-16</inkml:trace>
  <inkml:trace contextRef="#ctx0" brushRef="#br2" timeOffset="71957.3696">4395 10098 1305 0,'9'-5'509'0,"13"-6"-374"16,4 2-56-16,4 3-20 15,0 1-114-15</inkml:trace>
  <inkml:trace contextRef="#ctx0" brushRef="#br2" timeOffset="72314.9856">4684 9912 877 0,'-13'-2'481'0,"-12"-1"-133"16,0 5-169-16,1 0-65 16,11 6-90-16,3 4-23 0,10-1-10 15,3 3-4-15,12-2 3 16,9-3 4-16,3-4 5 16,-1-5 3-16,-5-5 5 15,-8 1 2-15,-10 2 3 16,0 0-2-16,-13 4-6 15,-2 10-4-15,-7 3 8 16,0 8 4-16,3 2 4 16,6-5 2-16,13 3-12 15,2-7-3-15,12-2-1 16,1-2-1-16,9-8-2 16,4-3-28-16</inkml:trace>
  <inkml:trace contextRef="#ctx0" brushRef="#br2" timeOffset="72958.3772">5247 9929 1079 0,'7'-4'409'0,"17"-1"-294"16,10-1-47-16,14 0-28 15,5 1-7-15,-5-1-13 16,-1 2-4-16,-15 1-2 16,-8 2-3-16,-15 5 0 15,-9 4-3-15,-14 8-3 16,-6 6 0-16,-4 7-3 15,-1 1-2-15,14-3-6 0,4 1-2 16,8-7 0-16,5-2 2 16,10-4 6-16,5-4 2 15,12-6 5-15,4-2 1 16,1-8 3-16,-6-5 1 16,-5-9 2-16,0-3 2 15,-8-6 1-15,-1-5 3 16,-8-4 4-16,-7-1 12 15,-6 6 23-15,-4 6 10 16,-1 16-1-16,0 8-14 0,2 11-29 16,1 5-13-16,3 9-10 15,2 4-2-15,4 2-2 16,5 5 0-16,3-4 1 16,3-1 1-16,6-8-53 15,-1-6-77-15</inkml:trace>
  <inkml:trace contextRef="#ctx0" brushRef="#br2" timeOffset="73160.5164">5963 9858 628 0,'7'6'397'15,"2"2"22"-15,3 13-232 16,4 8-36-16,-2-2-40 15,3 10-19-15,-7-8-8 16,-6-1-4-16,-8-3 11 0,-8-12-5 16,-7-9-24-16,2-1-22 15,0-9 107-15</inkml:trace>
  <inkml:trace contextRef="#ctx0" brushRef="#br2" timeOffset="73650.9131">6784 9874 1080 0,'-22'-5'492'0,"-27"0"-241"0,1 6-68 15,7 23-102-15,6 10-36 16,19 6-32-16,11 4-11 16,20-5-3-16,9-8-1 15,17-5 2-15,4-9 2 16,4-13 6-16,2-4 6 16,-16-16 46-16,-10-11 13 15,-13-17 8-15,-8-15-2 16,-4-17-38-16,-1-6-11 0,-6-8-13 15,-3 1-6 1,9 16-15-16,1 3-10 0,10 21-50 16,3 12-72-16,5 22-198 15</inkml:trace>
  <inkml:trace contextRef="#ctx0" brushRef="#br2" timeOffset="73962.2637">6945 9910 1044 0,'-2'0'446'0,"2"4"-262"15,1 6-59-15,3 12-85 0,2 3-7 16,1 5-4-16,1 0-10 15,5-7-5-15,3-2 0 16,3-11 45-16,1-2 19 16,6-6 42-16,-2-8 13 15,-7-15-31-15,8 1-11 16,-6-10-45-16,-5-1-12 16,0 1-23-16,-13-3-45 15,-5 8-140-15,-1 5-115 0</inkml:trace>
  <inkml:trace contextRef="#ctx0" brushRef="#br2" timeOffset="74177.8688">7258 9972 657 0,'1'7'408'0,"2"11"5"16,2 2-189-16,3 9-96 15,-1 0-36-15,1 0-42 16,2-2-14-16,2-5-15 15,6-4 1-15,1-14 15 16,-1-5 15-16,2-15 6 16,-3-5 0-16,4-6-16 15,-2-2-14-15,-1-1-38 16,-3-1-79-16,-4 3-343 16</inkml:trace>
  <inkml:trace contextRef="#ctx0" brushRef="#br2" timeOffset="74470.3464">7809 9958 856 0,'0'12'433'15,"-1"13"-144"-15,-8 6-49 16,-12 2-101-16,-8-2-43 0,-13-6-49 16,5-3-19-16,4-7-9 15,5-3 3-15,10-10-17 16,-1-5-5-16,7-10-12 15,2-4-14-15,9-5 6 16,7-1 0-16,10 1 12 16,5 2 12-16,8 10 19 15,0 4 5-15,-1 13-1 16,0 3-5-16,-4 12-9 16,-4 4 0-16,-9 0-4 15,1 4-1-15,-6-6-16 16,1-2-72-16</inkml:trace>
  <inkml:trace contextRef="#ctx0" brushRef="#br2" timeOffset="74607.4301">7781 9668 1417 0,'-3'-1'510'16,"-7"1"-435"-16,6 7-77 15</inkml:trace>
  <inkml:trace contextRef="#ctx0" brushRef="#br2" timeOffset="74979.4792">7931 9914 979 0,'-2'-5'507'16,"-1"-1"-168"-16,2 12-190 0,1 14-52 15,-1 20-81-15,2 11-13 16,-1 18 0-16,-1 5 1 16,6 13-1-16,-1 2 4 15,7-11 2-15,-1-6-16 16,-3-26-73-16,3-9-114 15</inkml:trace>
  <inkml:trace contextRef="#ctx0" brushRef="#br2" timeOffset="75131.8417">7995 10158 1178 0,'11'-2'413'0,"14"2"-368"15,7 0-32-15,15 7-86 16,0 2-341-16</inkml:trace>
  <inkml:trace contextRef="#ctx0" brushRef="#br2" timeOffset="75638.3516">8430 9908 981 0,'-11'-7'443'0,"-17"-6"-221"0,5 5-94 15,7 8-89-15,2 6-28 16,8 7-15-16,6 3-6 16,8 6-1-16,6-3 4 15,4-2 6-15,4-2 1 16,-3-8 8-16,-2-4 2 15,-3-2 9-15,-7-1 4 16,-11-1 0-16,-8 1-2 16,-12 3-9-16,-2 2-7 0,1 5-6 15,3 4-6-15,6 0-4 16,4 2 1-16,6-2 2 16,6-4 2-16,7-1 1 15,4-2 1-15,7-3 2 16,3-3-1-16,2-1 2 15,1 0 0-15,4 0 0 16,1 0 1-16,1 0 0 16,0-4-14-16,-5-4-25 15,2 0-15-15,-2-11-1 16,-1 0 19-16,-1-6 47 16,-7-3 33-16,-6 10 34 15,-6 3 11-15,-5 12-7 16,-2 9-16-16,-4 14-31 15,-1 5-13-15,2 10-16 16,2-1-1-16,9 0 4 0,5-4-60 16</inkml:trace>
  <inkml:trace contextRef="#ctx0" brushRef="#br2" timeOffset="75840.2316">8882 9939 837 0,'10'8'417'16,"12"7"-133"-16,3 7-134 15,-1 7-9-15,-2 2-43 16,-9-4-19-16,-10 1 41 16,-10-7-23-16,-17-6-2 15,-2-4 21-15,0-11-228 16</inkml:trace>
  <inkml:trace contextRef="#ctx0" brushRef="#br2" timeOffset="76342.264">9709 9520 1165 0,'1'6'473'16,"0"1"-268"-16,4 24-149 16,-2 15-37-16,3 19-2 15,-3 10 3-15,-2 7 5 16,3-6 2-16,-4-16 1 16,1-12-1-16,1-27 1 15,-1-5 3-15,-2-14 23 16,-3-9 3-16,-7-15-2 15,-3-10-4-15,-2-21-24 16,-3-7-3-16,4-11-17 16,2-1-12-16,13 12-14 15,8 7-5-15,11 15 1 16,6 6 1-16,1 7-6 16,3 7-2-16,7 7-1 15,1 5 7-15,9 6-52 0,7 2-79 16</inkml:trace>
  <inkml:trace contextRef="#ctx0" brushRef="#br2" timeOffset="76568.439">9673 9831 941 0,'6'-5'416'0,"14"-3"-199"15,10 1-110-15,17 2-72 16,7 3-16-16,1 3-14 16,3 5-21-16</inkml:trace>
  <inkml:trace contextRef="#ctx0" brushRef="#br2" timeOffset="76826.4519">10001 10106 1026 0,'9'-5'456'0,"3"-8"-223"0,4-2-52 16,4-4-78-16,-4 0-23 15,5 1-24-15,-5 3-4 16,-2 3 1-16,-5 2-9 16,-3 9-15-16,-5 6-5 15,1 12-14-15,1 5-1 16,1 7-5-16,1-1-1 16,-4-2 2-16,1 2-20 15,-2-6-175-15</inkml:trace>
  <inkml:trace contextRef="#ctx0" brushRef="#br2" timeOffset="77002.3327">10588 10031 964 0,'-2'2'502'0,"-3"11"-69"16,0 1-288-16,-5 10-58 15,-5 3-33-15,-5-2-25 16,-5 2-32-16</inkml:trace>
  <inkml:trace contextRef="#ctx0" brushRef="#br2" timeOffset="77494.2959">10870 9570 1105 0,'-4'7'413'0,"-3"17"-300"16,0 11-71-16,-2 14-22 15,4 12 1-15,7 7 1 16,0-1-1-16,9-11 0 15,3-10 1-15,-3-28 10 16,1-9 20-16,-1-14 27 16,-8-14 8-16,-3-20 1 15,-4-9-15-15,-9-18-24 0,0-2-9 16,2 4-24-16,4 3-12 16,7 11-18-16,9 6-10 15,14 8-9-15,9 7-2 16,13 10 0-16,7 2 2 15,8 7-53-15,4 5-60 16</inkml:trace>
  <inkml:trace contextRef="#ctx0" brushRef="#br2" timeOffset="77707.3411">10870 9840 924 0,'19'-5'387'16,"15"1"-227"-16,14-1-103 16,7 1-26-16,8 7-40 15,0 3-114-15</inkml:trace>
  <inkml:trace contextRef="#ctx0" brushRef="#br2" timeOffset="77992.9145">11209 9988 1172 0,'3'-4'464'16,"6"-3"-324"-16,2 3-46 15,5 3-66-15,1 5-14 16,-1 6-11-16,-1 3 0 16,-14 4 11-16,-2 0 12 15,-10 5 23-15,-6 6 8 0,0 0-7 16,-4-1-10-16,11-5-17 16,5-4-7-16,11-7 1 15,9-2 0-15,13-5-3 16,5-4-3-16,8-5 17 15,-1-2-72-15,-1-4-276 16</inkml:trace>
  <inkml:trace contextRef="#ctx0" brushRef="#br2" timeOffset="78502.8686">9601 9266 763 0,'0'0'321'15,"3"1"-148"-15,12 5-117 16,12-1-14-16,23 5 8 15,4 0-2-15,14-2-21 16,0-1-4-16,-8-4-7 16,-5-3 0-16,-13-1-16 15,-11-6-2-15,-16-4-10 16,-5 0-3-16,-7 1 11 16,-1 1-1-16,-2 4 0 15,4 3-5-15,-3 2 23 16,-1 0 9-16,0 0 23 15,0 1 14-15,2 17-14 0,3 30-5 16,-5-33-60 0</inkml:trace>
  <inkml:trace contextRef="#ctx0" brushRef="#br2" timeOffset="78964.6343">10847 9233 943 0,'-3'-1'419'16,"3"0"-212"-16,5 2-123 16,-5-1-34-16,15 2-10 15,49 11 6-15,-5-8 0 16,5-3-9-16,6-2-20 15,-2-1-4-15,-19-5-15 0,-6-1-6 16,-23-3-5-16,-3-4-4 16,-8 0 10-16,-2 3 0 15,1 3-5-15,-1 5 14 16,-2 8 13-16,-1 2 12 16,0 4 14-16,-4 2-11 15,8 2-8-15,-1-1-6 0</inkml:trace>
  <inkml:trace contextRef="#ctx0" brushRef="#br2" timeOffset="79503.1697">12275 9751 945 0,'-13'-5'443'15,"-20"-3"-202"-15,-2 1-66 0,-1 9-88 16,-2 6-42-16,6 12-38 15,4 9-7-15,18 13-9 16,9 5-1-16,15 3 5 16,7-6 1-16,10-8-3 15,3-10 0-15,2-15 6 16,-1-7 6-16,-3-16 20 16,-4-6 8-16,-11-10 36 15,-6-3 2-15,-14 2-9 16,-6 6-8-16,-13 10-51 15,-1 5-25-15,1 8-142 16,2 0-198-16</inkml:trace>
  <inkml:trace contextRef="#ctx0" brushRef="#br2" timeOffset="79785.3094">12295 9884 823 0,'17'-6'385'0,"24"-3"-146"0,7-1-117 15,5 3-63-15,0 4-22 16,-11-1-22-16,-5 2-3 16,-13 1 12-16,-6 0-54 15,-14-1-123-15,-1 2-61 16,-8 1-100-16,4-2 44 0,0 1 116 16,-3 0 62-16,-6 0 120 15,4 0 76-15,-28 18 87 16,29-4 28-16,3 4-1 15,0 4-56-15,2 4-66 16,0 2-25-16,2 1-31 16,0-6-6-16,4-5-94 15,3-3-179-15</inkml:trace>
  <inkml:trace contextRef="#ctx0" brushRef="#br2" timeOffset="80315.0709">12915 9953 671 0,'-8'-13'390'15,"-6"-11"-47"-15,-5 1-172 0,1 2-43 16,-5 8-60 0,0 10-26-16,1 9-33 0,0 7-9 15,6 9-15-15,1 3-1 16,8 5 0-16,5-2 2 15,11-1 9-15,6-6 4 16,13-10 1-16,2-6 4 16,3-8 5-16,2-5 1 15,-7-7 4-15,0-1 2 16,-8-9 1-16,-3 0-1 0,-7 4 0 16,-3 2-3-16,-7 10-5 15,-2 3-2-15,-6 5-15 16,0 2-7-16,-1 9-6 15,3 1-1-15,4 9 8 16,3 3 5-16,8 0 5 16,-1 0 3-16,7-2 2 15,1-6 2-15,4-6 0 16,4-3 2-16,0-10 2 16,0-6 1-16,4-4-2 15,-3-3 1-15,2-6-2 16,-1 1 0-16,1 2-4 15,-4 5 7-15,1 13 7 16,2 4 1-16,-7 11 2 16,3 2-4-16,-6 7 1 0,-4-2 27 15,-9 3 34-15,-6-2 11 16,-12-5 2-16,-6-4-25 16,-6-5-39-16</inkml:trace>
  <inkml:trace contextRef="#ctx0" brushRef="#br2" timeOffset="80923.3829">14257 9825 800 0,'0'9'340'15,"-11"16"-186"-15,-6 5 8 16,-8 7-28-16,-11 0-21 0,-4-8-40 16,6-4-17-16,1-13-21 15,2-9 11-15,6-13 2 16,0-9-2-16,4-9-12 16,3-4-18-16,11 4-17 15,7-1-4-15,16 8-5 16,9 7 5-16,12 14 8 15,4 8 1-15,0 20 4 16,-3 5-1-16,-9 8 0 16,-6-2 0-16,-4-4 2 15,-4-8-1-15,-9-9-57 16,0-6-83-16</inkml:trace>
  <inkml:trace contextRef="#ctx0" brushRef="#br2" timeOffset="81061.3019">14145 9586 1203 0,'0'-5'469'0,"-2"-3"-304"16,3 7-158-16,4 6 7 16</inkml:trace>
  <inkml:trace contextRef="#ctx0" brushRef="#br2" timeOffset="81629.7798">14282 9384 886 0,'12'-3'306'0,"22"2"-273"16,5 1-29-16,11 4 4 16,2 3 6-16,-10-3 11 15,-6-1-1-15,-17-4 7 16,-7-2 7-16,-9-7 5 16,-3 0-2-16,-6 0-4 15,-6-3-4-15,-4 3-13 16,1 4-5-16,-1 6-20 15,3 4-11-15,4 11-8 0,0 4-1 16,6 5 7-16,1 3 6 16,5 0 4-16,-1 0 5 15,1-2 7-15,2-3 15 16,-3-9 11-16,3 2 5 16,0-5 2-16,1 2-13 15,3 6-16-15,-1 4-8 16,7 14-12-16,-4 5-3 0,5 20 6 15,2 7 4-15,-9 6 5 16,-5 1 4-16,-8-13 5 16,-11-5 2-16,-11-13 7 15,-5-4 4-15,-3-8 7 16,-2-6 42-16,3-17 25 16,5-8 8-16,4-16 1 15,6-8-48-15,11-4-44 16,3 0-16-16,7 2-66 15,3 1-51-15,3 1-165 16,1-2-229-16</inkml:trace>
  <inkml:trace contextRef="#ctx0" brushRef="#br2" timeOffset="81748.2135">14337 9886 555 0,'0'-4'378'0,"4"-4"43"15,6-1-192-15,17 2-111 0,6-3-33 16,17 3-47-16,3 3-11 15,0 4-21-15,-6 4-21 16</inkml:trace>
  <inkml:trace contextRef="#ctx0" brushRef="#br2" timeOffset="82247.0716">14947 9945 1023 0,'-2'-4'395'0,"-5"-6"-259"16,-1 2-13-16,-7-6-3 16,-6-1 1-16,-5 1-41 15,-4 6-21-15,0 8-46 16,3 12-14-16,4 9-12 15,2 4 0-15,9 5 2 16,-1-2 2-16,14-2 3 16,11-1-2-16,11-10-1 15,7-7 2-15,3-9 9 16,-2-8 6-16,-2-7 13 16,-2-5 2-16,-8-6 3 15,-1-1 0-15,-9-3 19 0,-3 2 2 16,0 8-4-16,-2 1-7 15,-1 16-38-15,1 7-9 16,-2 13-7-16,4 9 3 16,0 6 10-16,3 1 3 15,1-2 2-15,2-2 2 16,3-12 4-16,0-5 0 16,0-8 39-16,0-6 14 15,1-6 17-15,-1-6 4 0,-6-8-35 16,3-1-15-16,-5 1-61 15,1 1-81-15,-1 7-532 16</inkml:trace>
  <inkml:trace contextRef="#ctx0" brushRef="#br2" timeOffset="82736.1409">15449 9877 850 0,'2'-8'396'0,"-2"-9"-174"16,-3 6-51-16,-10 2-64 15,-6 3-23-15,-7 4-30 16,-2 2-15-16,4 3-31 16,3 2-7-16,11 4-8 0,4-2-4 15,6 4-1-15,5 1-2 16,2 2 3-16,2-3 3 15,0 1 4-15,-1-1 3 16,-8 1 3-16,-2 3 1 16,-10-3-1-16,-4 3 0 15,-1 0-2-15,1 0-1 16,2 2 0-16,7-1-2 0,5-2-1 16,2-3-2-16,8-2 2 15,2-1 2-15,8-5 5 16,2-6 7-16,8-6 12 15,3-4 1-15,5-2 15 16,4 2 8-16,1-1 13 16,-2 0 7-16,0 8-10 15,-7 6-11-15,-3 11 2 16,-11 1-7-16,-6 4 13 16,-3 1 17-16,-11 1-4 15,-3 0 2-15,-14 0-15 16,0 0-14-16,0-3-47 15,-2-2-86-15</inkml:trace>
  <inkml:trace contextRef="#ctx0" brushRef="#br2" timeOffset="83376.3621">1717 10806 1032 0,'3'0'418'0,"10"4"-255"16,8 13-84-16,16 19-57 15,8 9-4-15,9 6-4 16,6 0-2-16,-9-10 1 15,-10-5 2-15,-13-8-69 16,-13-6-114-16</inkml:trace>
  <inkml:trace contextRef="#ctx0" brushRef="#br2" timeOffset="83556.4145">2105 10848 1117 0,'-8'-2'492'0,"3"2"-241"15,-10 6-111-15,-4 8-32 16,-8 11-35-16,-13 4-19 0,-7 6-29 16,-3 1-9-16,9 1-9 15,4-3 3-15,13-7-95 16,8-5-81-16</inkml:trace>
  <inkml:trace contextRef="#ctx0" brushRef="#br2" timeOffset="83735.4317">2312 11147 1077 0,'0'6'482'0,"0"9"-242"15,-7 9-66-15,-9 5-70 16,-3 4-44-16,-1-4-43 15,1-5-91-15</inkml:trace>
  <inkml:trace contextRef="#ctx0" brushRef="#br2" timeOffset="84214.1754">2431 10867 1004 0,'-5'2'391'0,"-2"9"-276"15,4 6-60-15,5 12-49 16,9 2-4-16,10-1 0 16,6-1 2-16,0-9 6 15,-5-2 2-15,0-14 6 16,-3-4 4-16,-2-8 3 15,0-4 2-15,-6-8 1 16,-2-4-2-16,-9-4-2 16,1 0-2-16,-3 3-1 15,-2 7-3-15,3 10-11 16,1 3-6-16,2 12-9 16,3 8-5-16,5 9 1 15,1 9 1-15,4 9 2 16,0-1 3-16,-8 9 6 15,-3 2 5-15,-8 4 10 16,-10 2 10-16,-5 0 48 0,-7-4 11 16,-1-13 17-16,0-8 4 15,0-18-22-15,5-14-7 16,1-13-22-16,4-5-20 16,13-13-52-16,4 1-50 15,6-1-148-15,15-1-117 16</inkml:trace>
  <inkml:trace contextRef="#ctx0" brushRef="#br2" timeOffset="84363.5664">2930 11149 897 0,'6'2'588'0,"0"-1"70"16,-2 1-330-16,-4 1-198 15,-1-3-1-15</inkml:trace>
  <inkml:trace contextRef="#ctx0" brushRef="#br2" timeOffset="119226.2098">3430 10640 618 0,'10'-11'335'0,"-3"3"-91"16,-9 5-77-16,2 4-24 16,17-3-46-16,15 2-13 15,24 0-27-15,18-4-9 16,26 8-19-16,6-1-13 16,-7 1-4-16,-5 3 1 15,-26-5-27-15,-11 1-37 0,-19-1-127 16,-11-2-117-16</inkml:trace>
  <inkml:trace contextRef="#ctx0" brushRef="#br2" timeOffset="119409.215">3873 10650 483 0,'0'5'287'0,"1"10"-2"0,2 8-77 16,0 14-29-16,0 10-29 15,-6 13-62 1,0 6-11-16,2-3-56 16,1-6-5-16,12-15-78 15,-2-8-168-15</inkml:trace>
  <inkml:trace contextRef="#ctx0" brushRef="#br2" timeOffset="119695.1347">4233 11053 860 0,'-12'-6'413'0,"-5"-1"-165"0,-12 1-137 16,4-1-47-16,1 14-60 15,3 1-19-15,11 12-14 16,7-1 1-16,11 1 6 15,13-3 8-15,9-5 30 16,5-6 14-16,3-6 38 16,-5-6 8-16,-11-3-2 15,-6-1-1-15,-15-2-28 16,-2-1-10-16,-11 5-55 16,3-1-84-16</inkml:trace>
  <inkml:trace contextRef="#ctx0" brushRef="#br2" timeOffset="120056.6281">5030 10930 892 0,'-10'-8'383'0,"-7"-7"-197"0,-4 15-129 16,0 3-32-16,5 14-34 16,1 7-10-16,5 7-7 15,7 6 3-15,8 0 9 16,3-5 7-16,10-8 10 15,2-2 4-15,-2-12 9 16,-4-3 38-16,-8-6 47 16,0-4 11-16,-10-2 4 15,-3-5-36-15,-3-1-51 16,-7-1-53-16</inkml:trace>
  <inkml:trace contextRef="#ctx0" brushRef="#br2" timeOffset="120484.37">5227 10951 670 0,'-2'1'304'16,"-6"7"-130"-16,1 4-57 15,4 6-67-15,-3 2-12 0,9 1-27 16,2-1-4 0,9 1 6-16,5-1 7 15,7-5 31-15,4-3 5 0,-1-7 6 16,-2-4 0-16,-5-5 7 16,-6-8 0-16,-4-3-1 15,-4-3 2-15,-7-2-15 16,-3-2-2-16,-4 6-13 15,-3 3-12-15,1 11-35 16,3 4-13-16,-1 5-7 16,6 6 0-16,8-2 11 15,0 4 5-15,9 0 23 16,-1-4 19-16,2 1 24 16,-1-7 11-16,3 3-7 15,-5-2-13-15,-2-5-13 16,-1 0-4-16,-2-1-66 15,-3-3-88-15</inkml:trace>
  <inkml:trace contextRef="#ctx0" brushRef="#br2" timeOffset="120611.097">5500 10768 1163 0,'-6'-11'564'16,"1"-7"-225"-16,-4 2-102 0,9 8-151 15,3 3-56 1,3 7-5-16,8 7-117 15,4 7-511-15</inkml:trace>
  <inkml:trace contextRef="#ctx0" brushRef="#br2" timeOffset="120844.1352">5697 10900 1195 0,'3'-3'554'15,"1"-4"-258"-15,2 15-159 16,1 7-51-16,1 23-66 16,3 8-7-16,-3 13-10 15,-1 10 0-15,-6 6 2 16,-1 4 2-16,1-3 0 16,3-6 1-16,4-17 12 15,1-14-23-15,1-17-91 16,1-8-77-16</inkml:trace>
  <inkml:trace contextRef="#ctx0" brushRef="#br2" timeOffset="121010.3136">5811 11205 1112 0,'3'-3'517'0,"4"-6"-234"16,12 3-149-16,5 2-45 0,0-3-64 15,4 6-17-15,-4-2-78 16,2 2-99-16</inkml:trace>
  <inkml:trace contextRef="#ctx0" brushRef="#br2" timeOffset="121266.9826">6381 11028 967 0,'-1'1'470'0,"-6"1"-158"15,4 3-98-15,-16 2-93 0,-1 4-25 16,-15-1-39 0,-10 3-17-16,-2-4-16 15,0-4-3-15,9-5-3 16,10-4-5-16,8-10-13 16,9 0-3-16,10 2-13 15,2-2-4-15,16 9-9 16,5 5-9-16,2 7-12 15,12 8-2-15,0 12 15 0,-3 4 9 16,-1 3 25-16,-10 1 7 16,-8-4 54-16</inkml:trace>
  <inkml:trace contextRef="#ctx0" brushRef="#br2" timeOffset="124196.3059">7469 10959 542 0,'4'-6'310'0,"-1"-10"-25"16,-3-1-35-16,-11-1-49 16,-4-3-27-16,-7 1-54 15,2 2-30-15,-6 5-52 16,-2 5-23-16,3 9-30 15,-5 5-9-15,9 5-9 0,8 6-2 16,14 2 8-16,16 4 4 16,15-3 15-16,3-6 5 15,8-2 3-15,-7-4 3 16,-8-3 3-16,-3 3 0 16,-18-3 1-16,-7-2-1 15,-16 5-3-15,-10-4-1 16,-8 3-2-16,0 2 0 15,0 4-2-15,5 4-3 0,14-2-8 16,6 1-3-16,17 0 2 16,8 0 1-16,14 3 11 15,3-3 2-15,4-5 4 16,1-4 1-16,-1-8 3 16,2 0 3-16,-5-11 5 15,-5-1 2-15,-8-4 4 16,-8-2 0-16,-7 2 14 15,-2 0 0-15,-4 7-7 16,0 4-11-16,-1 7-30 16,0 4-7-16,1-5-3 15,0 0 8-15,0 1 12 16,1 10 3-16,-1-8 6 16,1 0 3-16,-1-3 10 15,0 0 2-15,9 3 0 0,5-6-1 16,34-29-11-16,-22 2-4 15,6 1-10-15,4 2-6 16,-6 16-10-16,-5 8 12 16,-5 14 8-16,-9 7 3 15,-4 2 10-15,4 7-10 16,-9-3-1-16,4 2 2 16,-2-1-55-16,-7-3-89 0</inkml:trace>
  <inkml:trace contextRef="#ctx0" brushRef="#br2" timeOffset="124384.2873">8067 11005 937 0,'5'-3'470'0,"4"-5"-170"15,-1 9-64-15,1 9-100 0,1 6-40 16,2 6-41-1,-2 0-14-15,1 5-21 16,-4-4 5-16,-3-1-184 16</inkml:trace>
  <inkml:trace contextRef="#ctx0" brushRef="#br2" timeOffset="124735.3131">8306 10955 810 0,'2'0'385'0,"3"-3"-136"16,10 4-122-16,2-1-37 0,13 0-35 15,6 0-22-15,0 2-17 16,2 0-1-16,-11-2 3 15,-10-4 2-15,-13 1-1 16,-4-2-6-16,-14 4-7 16,-7 1-6-16,-3 7 0 15,-6 2-1-15,5 9-8 16,6 2-1-16,9 5-6 16,7 1-1-16,7-2 6 15,7-1 4-15,15-1 9 16,8-2-43-16,10-6-147 15,10-2-154-15</inkml:trace>
  <inkml:trace contextRef="#ctx0" brushRef="#br2" timeOffset="125020.3127">9146 11061 1002 0,'-5'4'413'0,"-10"4"-249"0,-6 5-34 16,-12 1-60-16,-5-3-19 15,-3 1-28-15,-2-5-4 16,5-7 1-16,2-4-2 16,4-10-5-16,9-2-1 15,1-4-7-15,5 1-3 16,12 3-10-16,3 1-10 16,13 9-11-16,2 2 10 15,14 9 22-15,-1 10 24 0,3 7 41 16,1-1 7-16,-4 4-4 15,-1 1-14-15,-8-3-24 16,-3 2-11-16,-5-4-61 16,-1-5-95-16</inkml:trace>
  <inkml:trace contextRef="#ctx0" brushRef="#br2" timeOffset="125141.8376">8993 10772 941 0,'-1'-4'379'0,"-2"-4"-259"16,4 8-90-16</inkml:trace>
  <inkml:trace contextRef="#ctx0" brushRef="#br2" timeOffset="125311.4619">9246 10926 1035 0,'3'9'573'0,"2"11"-71"16,9 11-342-16,6 6-58 16,6 11-69-16,3 4-18 15,2 7-7-15,-2-2-51 0,2 4-73 16,-4-6-55-16,-3-13-222 16</inkml:trace>
  <inkml:trace contextRef="#ctx0" brushRef="#br2" timeOffset="125509.1403">9555 11046 1089 0,'-3'-4'485'0,"-12"2"-241"16,-4 2-53-16,-14 14-82 15,-6 5-22-15,-8 10-31 16,0 7-15-16,5 8-22 15,-3-1-5-15,9 5 14 16,3-1-59-16,13-7-172 16</inkml:trace>
  <inkml:trace contextRef="#ctx0" brushRef="#br2" timeOffset="125828.8828">9692 10958 778 0,'-1'6'371'16,"1"8"-153"-16,0 8-76 15,0 1-19-15,3 3-53 16,2-1-12-16,3-3 9 15,5-2 13-15,1-5 48 16,8-6 8-16,3-9-1 16,2-3-4-16,2-12-33 15,-5-3-17-15,-1-5-28 16,-5-1-14-16,-10 1-15 16,-5 0-34-16,-11 5-127 15,-3 4-89-15</inkml:trace>
  <inkml:trace contextRef="#ctx0" brushRef="#br2" timeOffset="126104.0731">10030 11013 948 0,'10'-5'444'16,"9"0"-197"-16,-2 3-59 15,-4 9-95-15,0 6-36 16,-4 6-36-16,0 2-4 0,2 5-2 16,-2-3 0-16,5-6 30 15,-1-2 13-15,2-10 44 16,0-5 19-16,-2-6-7 16,3-4-5-16,-1-5-38 15,-2-3-18-15,2-8-58 16,-2 4-90-16</inkml:trace>
  <inkml:trace contextRef="#ctx0" brushRef="#br2">10623 10892 668 0,'-9'-10'363'0,"-9"-9"-88"16,-2 13-132-16,0 4-43 15,5 9-71-15,3 6-22 16,12 8-17-16,5 1 0 16,9 2 10-16,1-3 3 15,2-5 7-15,-1-1 2 16,-3-11 4-16,-3 2-1 0,-10-4-3 15,-4 0-1-15,-19 0-5 16,-5 1-2-16,-7 1-1 16,3 5 3-16,8 4 6 15,3-1 5-15,11 3 18 16,4 0 2-16,10-1 13 16,5 1 3-16,12 0-7 15,5-3-3-15,11-1-13 16,4-2-4-16,8-6-88 15</inkml:trace>
  <inkml:trace contextRef="#ctx0" brushRef="#br2" timeOffset="126832.3551">10826 10963 445 0,'1'0'291'0,"6"2"6"16,11-1-137-16,9 3-47 15,7-1-19-15,0-3-7 16,4-3 0-16,-1 3-2 16,-10-7-20-16,-2-3-6 15,-16 2-14-15,-6-2-3 16,-12-2-16-16,-6 4-10 0,-11 6-26 15,-3 4-9-15,-2 12-2 16,1 5-1-16,7 3 1 16,2 3 1-16,10 0 0 15,7 2 3-15,13-2 9 16,6-3 4-16,12 0 10 16,6-5 5-16,10-4-48 15,7-3-89-15</inkml:trace>
  <inkml:trace contextRef="#ctx0" brushRef="#br2" timeOffset="127252.3798">11449 11065 484 0,'7'-3'316'0,"7"-1"-13"15,-10 2-60-15,-11 4-83 16,-6 6-26-16,-8 2-30 16,-1 3-20-16,-8-1-34 15,0-3-11-15,2-5-8 0,-2-6-1 16,8-4-1-16,6-2 1 15,-1-6-4-15,6 0-7 16,1 2-11-16,3 1-8 16,7 7-19-16,0 2-7 15,3 5-10-15,-3-3-2 16,0 0 7-16,8 17 6 16,24 33 13-16,-12-30 7 15,11-3 11-15,5-2 4 0,2-8 10 16,-2-6 5-16,-9-8 1 15,5-5 0-15,-4-7-4 16,2 0-3-16,1-2-4 16,-5 0-4-16,-8 5-6 15,-3 2 3-15,-7 11 3 16,-2 3-2-16,-5 5 8 16,2 7-4-16,0 5 9 15,3 4 11-15,1 3 3 16,1 2-1-16,1-3-8 15,-2-1-6-15,3-7 9 16,-1-3-20-16</inkml:trace>
  <inkml:trace contextRef="#ctx0" brushRef="#br2" timeOffset="132399.4613">12321 10917 1003 0,'2'-3'424'0,"5"3"-260"16,0 5-52-16,10 18-86 15,3 8-17-15,4 8-8 16,2 7 2-16,-10-5 13 16,-4-2-52-16,-7-7-311 15</inkml:trace>
  <inkml:trace contextRef="#ctx0" brushRef="#br2" timeOffset="132616.1226">12657 10949 725 0,'6'-7'368'16,"7"-8"-98"-16,-5 5-80 16,-1 8-86-16,-8 2-28 15,-16 8-38-15,-9 5-13 16,-22 7-5-16,-6-1-5 16,-2 1-10-16,7-3-2 15,19-1-10-15,11-2-7 0,24 2-16 16,12-1 0-16,21-4-101 15,12 0-124-15</inkml:trace>
  <inkml:trace contextRef="#ctx0" brushRef="#br2" timeOffset="133005.5699">12989 11009 1076 0,'-11'3'447'0,"-11"10"-272"16,-3 4-59-16,-7 7-74 15,-2 2-14-15,0-8-14 16,0 1 2-16,7-16-9 16,6-5-6-16,9-7-6 15,2-12-3-15,6-6 2 16,3-2 1-16,5 1-10 16,6 3-5-16,2 14 0 0,4 6 2 15,3 15 7-15,2 9 4 16,8 6 7-16,0 1 3 15,-2-3 9-15,1-3 5 16,2-7-2-16,-1 0 2 16,-4-11 5-16,-4-3 1 15,-6-9 6-15,-4-5 0 16,1-1-4-16,-2 1-4 0,-5 4-15 16,-2 2-15-16,-1 10-16 15,-1 5 4-15,0 8 7 16,4 7 11-16,3-1 11 15,0 2-1-15,7-3-5 16,4-4-84-16</inkml:trace>
  <inkml:trace contextRef="#ctx0" brushRef="#br2" timeOffset="133368.6136">13977 10952 587 0,'-13'-8'418'0,"-8"-7"22"16,-8 7-224-16,-1 6-65 15,-2 6-99-15,1 9-38 16,8 12-34-16,6 7-9 16,14 1 4-16,9 2 8 15,14-8 12-15,7-5 7 0,7-8 7 16,-2-6 4-16,-5-9 13 16,-10-1 7-16,-14-6 16 15,-6-1-1-15,-16 3-13 16,-3-4-10-16,1 1-55 15,3 2-109-15</inkml:trace>
  <inkml:trace contextRef="#ctx0" brushRef="#br2" timeOffset="133693.3783">14025 10945 875 0,'9'-1'378'0,"18"-3"-184"0,11 2-38 16,8 1-42 0,5 0-21-16,-4-4-40 15,-4 3-18-15,-9-2-14 0,-7-1-1 16,-7 2-39-16,-7-3-32 16,-7-1-86-16,-4 0-46 15,-6 2-9-15,-5 2 26 16,-1 4 76-16,-3 4 44 15,1 5 76-15,0 5 27 16,4 6 32-16,1 3 18 16,3 4-2-16,2-2-5 15,2 2-9-15,0-3-13 0,6-2-26 16,2-1-15-16,4-7-86 16,5-2-181-16</inkml:trace>
  <inkml:trace contextRef="#ctx0" brushRef="#br2" timeOffset="134267.2419">14720 11031 938 0,'-7'-7'410'0,"-9"-5"-221"16,-2 1-49-16,-1 5-83 0,0 6-29 16,1 6-37-16,2 9-12 15,5 4-5-15,5 4 1 16,7 0 10-16,7 0 6 16,12-4 9-16,-1-5 4 15,9-7 5-15,0-6 2 16,-1-6 5-16,3-2 1 15,-8-9 2-15,-2 0 0 16,-11-4-1-16,-6-4-2 0,-5 5-5 16,-4 4-7-16,-4 8-16 15,1 6-7-15,-2 7-4 16,5 4 1-16,3 3 9 16,3 4 5-16,5-6 4 15,2 2 1-15,2-2 3 16,2 1 0-16,3-2 4 15,1-3 2-15,1-5 7 16,-1-3 2-16,-1-4 2 16,1-1 1-16,0-7-6 15,3 3-2-15,-1-2-4 16,-3 0-4-16,-1 5 6 16,-2 0 7-16,-3 3 7 15,2 5 5-15,-2 3 19 16,0-2 15-16,-3 0 35 15,-5-2 7-15,-1-3-19 0,0 2-21 16,0 0-22-16,-1 0-83 16,2-1-201-16</inkml:trace>
  <inkml:trace contextRef="#ctx0" brushRef="#br2" timeOffset="134670.4973">15144 11031 848 0,'-1'-3'364'0,"-2"-1"-205"16,3 4-51-16,0 0-47 15,0 0-14-15,26 8-8 16,35 17-4-16,-32-2 2 15,-1-1 5-15,-14 5 44 0,-13-8 24 16,-11-6 17-16,-7 1-5 16,-9-11-43-16,2 3-22 15,-1-6-20-15,4-1-69 16</inkml:trace>
  <inkml:trace contextRef="#ctx0" brushRef="#br2" timeOffset="135646.0483">1911 12084 653 0,'-7'-3'314'0,"-13"-2"-119"16,-3 4-24-16,-14 8-64 15,-2 7-34-15,4 9-55 16,4 5-18-16,24 5-20 15,11 0-1-15,21-3 13 16,7-6 29-16,13-16 42 16,3-7 26-16,-5-12 63 15,-8-7 10-15,-20-10 0 16,-9-4-15-16,-19-10-56 16,-8-1-30-16,-10-14-30 15,-4-9-8-15,1-6-12 16,8 0-5-16,15 15-14 15,11 9-8-15,20 18-17 16,6 6-7-16,22 15-53 16,2 8-75-16,1 14-265 15</inkml:trace>
  <inkml:trace contextRef="#ctx0" brushRef="#br2" timeOffset="135929.1285">2065 12054 787 0,'0'3'346'0,"-2"1"-142"16,2 8-82-16,2 7-61 16,5 2 0-16,7 3-8 15,3-1 4-15,7-4 21 16,1-4 21-16,5-9 28 15,-4-6 13-15,1-10 2 16,-2-5-13-16,-8-6-35 16,-3-3-24-16,-9-1-32 15,-3 7-20-15,-3 0-133 16,-3 5-100-16</inkml:trace>
  <inkml:trace contextRef="#ctx0" brushRef="#br2" timeOffset="136226.2402">2604 12127 857 0,'-10'-6'428'15,"-10"0"-152"-15,0-2-83 16,-2 5-114-16,4 6-46 15,6 5-52-15,4 7-11 16,8 4 0-16,10 2 6 16,7 1 22-16,2-6 22 15,6-5 55-15,1-4 28 16,6-7 50-16,-5-7 6 0,-7-3-28 16,-6-5-16-16,-16 0-47 15,-6 1-26-15,-16-1-33 16,-5 4-56-16</inkml:trace>
  <inkml:trace contextRef="#ctx0" brushRef="#br2" timeOffset="136748.337">3536 12083 808 0,'0'8'363'0,"-2"7"-161"16,-5 4-36-16,-2 7-34 16,-10-2-31-16,-6 3-46 15,-6-1-12-15,-12-5-23 16,2-5 2-16,-2-10-26 15,3-6-8-15,10-11-12 16,5-7-3-16,14-6 12 16,6-4 0-16,12-2-2 15,9 6-4-15,9 3 23 16,2 10 8-16,1 11 21 16,-2 6 7-16,-3 13-9 15,-2 8-2-15,-2 7-12 16,-3 2-2-16,-3 0 0 15,1-3 29-15,1-7-136 16,0-3-189-16</inkml:trace>
  <inkml:trace contextRef="#ctx0" brushRef="#br2" timeOffset="136885.2829">3363 11689 1097 0,'0'0'379'0,"8"7"-333"16,10 3 2-16</inkml:trace>
  <inkml:trace contextRef="#ctx0" brushRef="#br2" timeOffset="137451.3739">3679 11646 988 0,'13'-2'429'15,"5"-1"-231"-15,19 1-115 16,5 2-14-16,4 2-46 15,1-2-11-15,-10 1 1 0,-5-1 1 16,-18 0 7-16,-5 0 2 16,-9 0-10-16,-10 1-6 15,1 1-13-15,-3 3-7 16,1 2-1-16,1 3 4 16,6 3 3-16,-1-2 3 15,4 1 4-15,1-3 0 16,-1-2 0-16,1-2 1 15,0-4 4-15,1-1 3 0,-1 0 0 16,-1 0-2-16,0 0-12 16,0 0-5-16,-1 0-15 15,-2 12-6-15,-4 52-1 16,8-24 1-16,9 17 10 16,5 12-3-16,-2 0 40 15,2 0 15-15,-6-2 18 16,-10-9 23-16,-11-2-14 15,-9-2-4-15,-11-11-2 16,-3-5-4-16,-4-17 0 16,0-13 6-16,0-22 4 15,7-10-8-15,12-20-65 16,11-2-42-16,16 1-93 16,9 5-49-16,8 12-43 15,-3 5-12-15</inkml:trace>
  <inkml:trace contextRef="#ctx0" brushRef="#br2" timeOffset="137593.1724">3764 11963 1049 0,'10'0'439'16,"15"0"-248"-16,8 4-54 15,16 5-56-15,0 1-28 0,4 3-137 16</inkml:trace>
  <inkml:trace contextRef="#ctx0" brushRef="#br2" timeOffset="137915.8783">4280 12129 866 0,'-5'-8'410'0,"-11"-7"-160"0,1 1-55 16,-6 6-94 0,1 8-36-16,2 6-54 15,1 2-15-15,9 9-10 0,3 0-1 16,11 2 2-16,7 2 22 15,9-9 28-15,4-3 12 16,2-8 17-16,1-1-11 16,-6-6-14-16,-4-3-7 15,-3 0-81-15,-3-1-88 16</inkml:trace>
  <inkml:trace contextRef="#ctx0" brushRef="#br2" timeOffset="138124.9523">4419 12092 773 0,'4'0'425'16,"7"5"-83"-16,2 7-183 16,-2-1-36-16,3 10-48 15,-6-3-16-15,-2 2-17 16,-1-2-8-16,1-5-10 16,0-4 18-16,7-9 39 15,3-4 7-15,3-14 0 16,6 0-19-16,-2-6-42 15,1 3-9-15,-3 5-89 16,-5 4-90-16</inkml:trace>
  <inkml:trace contextRef="#ctx0" brushRef="#br2" timeOffset="138684.2807">5058 12067 850 0,'-10'-5'439'0,"-5"-13"-146"0,-3 10-126 16,-6 2-43-16,7 0-77 15,0 6-28-15,3 4-28 16,4-2-8-16,2 6-4 15,8 6 2-15,0-5 11 16,7 7 5-16,4-4 4 16,-8-3 3-16,4-1-2 15,-8-2 0-15,-8 2-2 16,1-3-1-16,-9 2 0 16,2-2 0-16,3 1-1 15,-1 3-2-15,5-2 0 16,7 0-2-1,0-3 1-15,1-1 1 0,0-3 0 16,0 0 2-16,2 9 2 16,2-3 3-16,31 23 4 15,-16-34 2-15,7-5 0 0,2-3 0 16,9-4-7-16,5-1 15 16,5-2 22-16,4 1 11 15,7 8 9-15,-1 5-16 16,-6 11-28-16,-11 4-15 15,-18 7-3-15,-7 4 3 16,-17 1 16-16,1 0 12 16,-11-1 3-16,-9-2-3 0,-7-4-7 15,-1-1-5-15,5-5-53 16,4-3-53-16,10-3-214 16</inkml:trace>
  <inkml:trace contextRef="#ctx0" brushRef="#br2" timeOffset="138965.5909">5649 12248 1639 0,'0'-1'672'15,"-1"-1"-402"-15,2 0-193 0,-1 2-22 16</inkml:trace>
  <inkml:trace contextRef="#ctx0" brushRef="#br2" timeOffset="150663.1341">1690 13281 722 0,'-5'-3'386'0,"-10"-8"-83"16,-1 5-73-16,3 5-82 15,0-1-41-15,-1 3-63 16,4 4-27-16,4 7-34 15,0 6-5-15,13 7 1 16,4 0 7-16,5 0 9 16,8-5 1-16,4-7 3 15,5-5 1-15,2-8 0 16,-4-7 29-16,-8-10 35 16,-3-4 20-16,-10-8 50 15,-3 1-7-15,-11-1-4 16,-9 1-6-16,-14 3-33 15,-5 5-22-15,-3 7-29 0,2 3-17 16,2 10-23-16,3 4-8 16,7 9-8-16,6 8 0 15,7 6 6-15,8 5 6 16,9 0 3-16,-3-1 0 16,7-1-2-16,2-9-2 15,8-4 0-15,8-4 0 16,6-10 3-16,-1-4 2 0,-6-13 1 15,0-4 3-15,-10-10 6 16,-4-2 5-16,-11-2 11 16,-7 2 2-16,-14 5 2 15,-6 4-1-15,-6 6-6 16,-2 7-5-16,-2 8-9 16,1 5-2-16,5 11-7 15,4 1 0-15,10 5 0 16,0 2-1-16,9 0 2 15,4 1 0-15,9-2-2 16,6-4 0-16,6-6 0 16,3-6 0-16,4-7 4 15,3-6 2-15,-9-8 4 16,-1-3 5-16,-9-7 6 16,-6 1 4-16,-7 2 1 15,-8 2 0-15,-14 9-3 16,-4 3-5-16,-5 6-9 15,1 6-3-15,7 6-7 0,5 4-2 16,10 8 2-16,3-1 0 16,8-1 1-16,4-4 1 15,9-7 2-15,7 0 1 16,2-10 4-16,0-1 1 16,-8-8 8-16,-4-2 1 15,-10-1 4-15,-5 0 32 16,-12 1 5-16,-6 6 2 0,-3 3 0 15,4 5-34-15,6 0-10 16,4 0-5-16,10-3-10 16,4-2-8-16,13-2-81 15,6-2-99-15</inkml:trace>
  <inkml:trace contextRef="#ctx0" brushRef="#br2" timeOffset="151083.3439">2281 13255 1024 0,'-3'-3'482'0,"7"6"-206"16,3 6-118-16,17 17-111 15,12 10-18-15,11 11-10 16,6 3-4-16,-6 1-5 16,-5-3-1-16,-12-9-68 15,-8-7-115-15</inkml:trace>
  <inkml:trace contextRef="#ctx0" brushRef="#br2" timeOffset="151264.9848">2615 13289 1368 0,'-10'4'571'0,"-16"6"-344"0,3 10-62 16,-8 11-87-16,-3 4-30 15,-3 8-30-15,-1 3-9 16,1-2-66-16,7-3-112 16</inkml:trace>
  <inkml:trace contextRef="#ctx0" brushRef="#br2" timeOffset="151891.3493">2781 13466 804 0,'1'-4'427'0,"14"-1"-73"16,12 4-239-16,20 1-100 16,7 3 39-16</inkml:trace>
  <inkml:trace contextRef="#ctx0" brushRef="#br2" timeOffset="152223.2559">3513 13351 630 0,'-9'14'410'0,"-10"10"24"0,-13 4-254 16,-8-1-41-16,-5-7-60 15,2-5-21-15,6-11-17 16,5-5-3-16,7-15-6 15,2-4-6-15,10-3-23 16,3 1 1-16,11 8 4 16,7 3 4-16,7 8 12 15,6 4-5-15,5 13-8 16,5 7-3-16,4 8-4 16,0 2 0-16,1 1 0 15,-2-2 1-15,-10-6-17 16,-6 1-65-16,-12-12-426 15</inkml:trace>
  <inkml:trace contextRef="#ctx0" brushRef="#br2" timeOffset="152360.2429">3311 13118 1414 0,'-2'-1'566'0,"-1"-1"-360"16,5 8-162-16,-2-6 23 0,5 3-346 15</inkml:trace>
  <inkml:trace contextRef="#ctx0" brushRef="#br2" timeOffset="153042.3541">3641 12875 872 0,'4'1'351'0,"4"6"-183"15,16-1-141-15,4 0-3 16,20-4 2-16,6-4 2 16,1-6-6-16,-3-3-2 15,-22 2 4-15,-9-1 5 16,-21 1 1-16,-3 3-4 0,-15 1-13 15,-7 6-7-15,-7 10-10 16,-3 4-2-16,4 7-1 16,6 1-1-16,10 0 0 15,7 1 1-15,8-1 2 16,3-6 4-16,6-3 2 16,-2-6 1-16,0-4 3 15,-2 0 0-15,-3 0-2 16,1 1-3-16,1 6 3 15,0 5-2-15,5 12 1 16,0 6-1-16,6 14-5 16,-3 5 1-16,-1 12 4 15,-8 0 4-15,-8-1 39 16,-7-4 8-16,-11-7 16 16,-4-5 7-16,-4-9-27 15,1-5-1-15,0-15 2 16,0-9 2-16,6-17 2 0,-1-8-6 15,12-10-28-15,7-3-15 16,6-2-19-16,7 4-7 16,13 3-10-16,4 3-23 15,11 6-113-15,7 2-138 16</inkml:trace>
  <inkml:trace contextRef="#ctx0" brushRef="#br2" timeOffset="153239.4823">3656 13279 794 0,'1'-1'382'16,"3"-2"-121"-16,13 6-181 15,8 0-26-15,16-1-39 16,12 6-9-16,10-1-70 15,4 3-277-15</inkml:trace>
  <inkml:trace contextRef="#ctx0" brushRef="#br2" timeOffset="153536.1761">4238 13384 951 0,'-7'-8'435'16,"-13"-9"-177"-16,-1 2-62 15,-6 7-69-15,2 6-33 16,0 9-62-16,-2 9-25 16,11 12-23-16,0 2-7 15,14 8 2-15,5-2 6 0,11-8 8 16,8-5 7-16,4-14 5 15,1-7 4-15,2-6 8 16,-5-3 2-16,-8-8 2 16,-3-3-3-16,-5-4-115 15,-1-4-111-15</inkml:trace>
  <inkml:trace contextRef="#ctx0" brushRef="#br2" timeOffset="153744.9488">4370 13351 985 0,'7'5'441'0,"1"5"-209"0,3 9-55 16,-2 11-59 0,-2 3-20-16,-2 1-33 0,0-1-14 15,3-12-27 1,-1-3-4-16,8-10 3 16,-5-8 8-16,4-12 22 15,4-8 4-15,-4-11-3 0,6-2-8 16,-1-3-25-16,-3 0-9 15,4 8-83-15,-5 4-105 16</inkml:trace>
  <inkml:trace contextRef="#ctx0" brushRef="#br2" timeOffset="154345.2576">4948 13319 568 0,'0'8'318'0,"-3"12"-34"16,-3 5-50-16,-12 9-58 16,-4-2-32-16,-5 0-63 15,-3-4-22-15,0-10-22 16,4-6-2-16,2-10-4 16,2-3-1-16,6-6-4 0,3 0-5 15,11-6-9-15,2 0-6 16,4-4-12-16,8 0-4 15,2 6 1-15,4 4 0 16,4 8-2-16,-1 8 0 16,3 11 1-16,1 3 0 15,2 0 9-15,-1-1 2 16,-5-7 5-16,-1-4 0 0,-3-3 0 16,-4-8 0-16,3-6 2 15,0-6 2-15,-2-10 7 16,2-5-2-16,4-3-4 15,0-1-4-15,7 1-12 16,6 10-8-16,1 11-1 16,-4 8-1-16,-7 16 9 15,-9 7 10-15,-16 7 34 16,-7 2 9-16,-12-3 3 16,-3-2-4-16,0-4-27 15,3-1-32-15,7-8-166 16,5-5-216-16</inkml:trace>
  <inkml:trace contextRef="#ctx0" brushRef="#br2" timeOffset="154562.296">5607 13347 1451 0,'1'0'581'0,"2"0"-397"15,0 2-70-15,-3-2-82 16,0 0-23-16,0 0-176 16</inkml:trace>
  <inkml:trace contextRef="#ctx0" brushRef="#br2" timeOffset="154725.1398">5598 13537 1846 0,'2'-2'748'0,"5"-2"-509"15,-3 2-76-15,-1-2-115 16,-2 2-18-16,-2 1-384 15</inkml:trace>
  <inkml:trace contextRef="#ctx0" brushRef="#br2" timeOffset="155768.3806">6173 13301 838 0,'1'1'320'16,"12"5"-216"-16,9-3-21 15,18-2-4-15,13-1-18 16,13-4-32-16,-1-1-10 15,-2 1-2-15,-9 0 1 0,-21 0-43 16,-6 2-64-16,-22 0-245 16</inkml:trace>
  <inkml:trace contextRef="#ctx0" brushRef="#br2" timeOffset="155923.1482">6406 13325 403 0,'-7'3'314'16,"-5"5"17"-16,8 4-139 15,4 2-42-15,2 9-61 16,6 7-9-16,0 4-13 16,-1 1-14-16,3 1-20 15,-6-9-8-15,6-4-127 16,-3-5-206-16</inkml:trace>
  <inkml:trace contextRef="#ctx0" brushRef="#br2" timeOffset="156195.9685">6839 13437 560 0,'-2'-12'368'16,"-11"-12"29"-16,2 3-147 16,-14 4-102-16,-2 8-44 15,0 11-66-15,-3 7-26 0,6 17-29 16,4 1-5-16,12 7-3 15,6 0 5-15,16-3 11 16,7-4 6-16,12-12 11 16,6-11 7-16,-2-8 60 15,-3-10 26-15,-15-8 29 16,-12-4 6-16,-11-9-53 16,-13 0-13-16,-8 5-170 15</inkml:trace>
  <inkml:trace contextRef="#ctx0" brushRef="#br2" timeOffset="156729.8694">7598 13346 490 0,'-7'-4'334'0,"-14"0"39"15,-3 5-154-15,-10 13-87 16,2 7-41-16,2 14-57 15,5 1-18-15,21 5-27 16,3-3-2-16,16-8 8 16,11-4 4-16,6-14 8 15,8-6 6-15,-2-6 10 16,-9-5-27-16,-16-5 101 0,-12 1 12 16,-21-6-5-16,-7 0 27 15,-13 0-107-15,5-2-7 16,10 6-133-16,5 3-80 15</inkml:trace>
  <inkml:trace contextRef="#ctx0" brushRef="#br2" timeOffset="157149.3477">7758 13439 871 0,'-1'-6'405'0,"-3"-6"-164"0,-3 1-53 15,-2 8-71 1,-3 3-32-16,0 12-51 16,2 7-24-16,3 6-16 15,6 4 1-15,5-4 2 16,8-3 3-16,8-7 3 16,5-3 4-16,2-9 7 15,1-5 4-15,-6-8 8 16,-2-7 1-16,-10-3-2 15,-3 0-3-15,-4 0-6 16,-4 4-5-16,-1 8-11 16,-2 6-10-16,1 10-12 0,3 8-3 15,0 6 4-15,0 1 7 16,10 1 8-16,-2-6 4 16,12-7 3-16,1-2 3 15,5-7 5-15,3-5 9 16,-6-9 42-16,0-1 9 15,-16-10 12-15,-5 4-6 16,-7 7-44-16,-6-1-13 16,-4 3-132-16,-1-3-114 0</inkml:trace>
  <inkml:trace contextRef="#ctx0" brushRef="#br2" timeOffset="157272.6518">7903 13236 971 0,'-2'-7'517'0,"-4"-4"-134"15,3 4-160-15,-2 7-153 16,4 4-51-16,1 9-90 16,2 4-115-16</inkml:trace>
  <inkml:trace contextRef="#ctx0" brushRef="#br2" timeOffset="157478.93">8193 13321 1244 0,'-7'-4'605'16,"-6"-4"-220"-16,6 18-239 15,2 13-54-15,3 20-69 0,2 11-11 16,5 13-5-16,2 0-2 16,4 3 0-16,-2-2 0 15,-4-7-15-15,0-3-25 16,-5-17-113-16,0-3-26 15</inkml:trace>
  <inkml:trace contextRef="#ctx0" brushRef="#br2" timeOffset="157635.3176">8152 13606 1179 0,'4'-2'423'0,"11"-2"-371"15,9 2-24-15,13 1-28 16,3-5-31-16,4 2-170 16</inkml:trace>
  <inkml:trace contextRef="#ctx0" brushRef="#br2" timeOffset="157872.8714">8613 13472 678 0,'0'5'360'16,"-2"5"-105"-16,-11 10-43 15,-5 2-23-15,-12 2-56 16,-1-1-35-16,-4-6-46 0,1-2-11 16,7-9-8-16,3-7 1 15,1-12-8-15,6-5-6 16,5-5-16-16,5-1-9 16,13 4-12-16,3 5-5 15,6 8 6-15,5 9 4 16,2 13 10-16,3 12 3 15,4 6 3-15,0 3 1 0,1 3-75 16</inkml:trace>
  <inkml:trace contextRef="#ctx0" brushRef="#br2" timeOffset="158691.147">9282 13425 895 0,'-15'-6'390'0,"-16"-6"-201"16,-6 6-30-16,2 7-78 16,6 7-25-16,14 8-47 15,8 2-11-15,12 0-7 16,10-3 0-16,11-3 8 16,5-4 1-16,0-4 6 15,-1-1 1-15,-15-2 7 16,-6 0 4-16,-15-1-8 15,-5 3-4-15,-11 9-11 16,-6-1-3-16,1 11 5 16,1 0 2-16,11-2 1 15,8 3 0-15,14-8 1 16,7-5 1-16,14-10 5 16,2-2 2-16,1-10 0 15,-2-4 1-15,-5-1-2 16,-2-2-1-16,-12 6-4 15,5 2-3-15,-6 8-9 0,-3 4-3 16,7 10-1-16,-10 2 0 16,2 7 9-16,2-4 3 15,-4-1 5-15,2-1 2 16,-5-10 8-16,-2-1 6 16,-5-9 7-16,1-2 2 15,6-5-4-15,2-5-4 0,6-12-12 16,3 0-5-16,4-3-16 15,3 5 14-15,4 14 1 16,-4 6 2-16,-1 10 14 16,-4 11-17-16,-2 12 3 15,-3 0 1-15,-5 10-1 16,0 2 0-16,1-5 18 16,2 0-70-16</inkml:trace>
  <inkml:trace contextRef="#ctx0" brushRef="#br2" timeOffset="158890.2854">9732 13509 720 0,'1'-5'415'0,"1"-6"-41"16,3 3-125-16,4 10-98 15,-2 2-44-15,0 9-55 0,2 6-8 16,-4 4-14-16,-2 8-5 15,-3-1-9-15,0 1-3 16,-1-1-98-16,1-1-147 16</inkml:trace>
  <inkml:trace contextRef="#ctx0" brushRef="#br2" timeOffset="159201.2518">9899 13454 952 0,'0'-6'402'0,"4"-8"-233"15,10 4-87-15,16 2-66 16,9 0-15-16,10 1-5 16,2 6 2-16,-8-2 4 15,-5 3 2-15,-16 4 4 16,-10-4 5-16,-12 5 11 15,-10 1 12-15,-12 6 14 16,-1 6 3-16,-4 6-11 16,7 1-13-16,10 3-19 15,4-3-7-15,10 1-3 16,6-5 0-16,9 0 1 0,1-6-8 16,7-5-100-16,-2-3-90 15</inkml:trace>
  <inkml:trace contextRef="#ctx0" brushRef="#br2" timeOffset="159425.2489">10504 13512 480 0,'6'0'355'0,"4"-2"29"15,-13 11-150-15,-9 1-36 0,-13 7-76 16,-5 4-32-16,-5-3-49 16,0-4-12-16,7-3-8 15,-1-9-2-15,8-8-3 16,10-3-5-16,4-6-19 15,9-1-6-15,9 0-8 16,2 4 5-16,10 9 19 16,3 7 5-16,2 12 9 15,-1 6-4-15,-3 8-7 16,-2-1 55-16</inkml:trace>
  <inkml:trace contextRef="#ctx0" brushRef="#br2" timeOffset="159792.3754">10630 13418 1098 0,'4'5'438'0,"4"4"-256"15,13 28-135-15,1 7-12 16,5 13-4-16,4 8-2 16,-2 1-5-16,2 3-6 15,-2-5-89-15,-5-6-134 0</inkml:trace>
  <inkml:trace contextRef="#ctx0" brushRef="#br2" timeOffset="160005.6001">10961 13467 1015 0,'-11'-3'444'0,"-14"5"-215"16,-2 7-93-16,-5 15-52 16,-2 7-23-16,-8 12-26 0,-4 6-13 15,-11 8-14 1,-5 5-1-16,3 1-35 15,4-1-38-15,18-12-97 16,8-9-89-16</inkml:trace>
  <inkml:trace contextRef="#ctx0" brushRef="#br2" timeOffset="160292.2007">11107 13394 1134 0,'-2'0'441'0,"-6"3"-326"16,2 8-28-16,5 12-62 16,1 9-8-16,9 3-3 15,4-1-4-15,9-3 1 16,3-11 3-16,6-8 28 15,3-8 15-15,-7-14 11 16,3 2 3-16,-13-14-15 16,-7-3-12-16,-7 4-11 15,-5-3-36-15,-10 9-186 16</inkml:trace>
  <inkml:trace contextRef="#ctx0" brushRef="#br2" timeOffset="160439.0031">11221 13204 1113 0,'3'-8'501'0,"-5"-6"-212"15,2 8-212-15,-1 3-50 16,1 6-86-16,0-3-110 16</inkml:trace>
  <inkml:trace contextRef="#ctx0" brushRef="#br2" timeOffset="160658.9373">11371 13426 1073 0,'6'8'442'0,"8"13"-261"16,0 2-50-16,-3 1-72 16,1 3-12-16,-1-5-26 15,1-1-2-15,0-8-2 16,1-3 4-16,2-10 17 15,3-4 8-15,1-12 13 16,2-4-1-16,-2-6-15 16,-1-4-10-16,-6-1-52 15,0-1-83-15</inkml:trace>
  <inkml:trace contextRef="#ctx0" brushRef="#br2" timeOffset="161077.3326">11862 13276 769 0,'-8'0'354'0,"-9"4"-160"15,3 6-102-15,8 9-63 16,6 1-24-16,11 6-7 16,6-2 1-16,7-6 7 15,1-1 4-15,-1-12 7 16,-5-3 5-16,-11-4 11 16,-4-3 1-16,-12-5-10 15,-9 2-6-15,-11 1-16 16,-3 2-3-16,-1 8 6 15,4 5 3-15,9 11 2 16,4 4-1-16,9 4-4 16,5 3 1-16,10-1 2 15,6-2 5-15,10-8 5 16,5-6 0-16,8-10 4 16,-1-5 0-16,3-9-13 15,4 0-68-15</inkml:trace>
  <inkml:trace contextRef="#ctx0" brushRef="#br2" timeOffset="161750.2798">12084 13358 672 0,'4'-3'290'0,"10"1"-170"15,4 0-20-15,4 0-55 16,6 2-17-16,2 0-12 15,1-1-4-15,-3-1 1 16,-5-1 3-16,-10-2 5 16,-8-1 29-16,-5 3 21 15,-4 2 15-15,-11 4 19 16,1 5-21-16,-3 9-22 16,-2 5-20-16,9 9-26 15,-1 1-10-15,8 4-5 16,3-5 0-16,8-2 1 15,0-7-6-15,13-11-45 16,8-3-13-16,12-12-34 16,11-10-24-16,13-7 30 15,1-4 13-15,-2-4 37 16,-2 7 32-16,-24 5 34 16,-9 7 38-16,-22 11 74 15,-7 4 22-15,-7 13-10 0,-11 0-34 16,-14 3-71-16,-3 0-22 15,-9-5-6-15,2-6 3 16,10-4 5-16,4-6 1 16,10-8-2-16,8-4-6 15,7-6-16-15,4-1-7 16,9 1-10-16,3 5-5 16,7 12-4-16,-1 4 2 15,1 14 6-15,-2 5 5 0,2 4 11 16,0 3 2-16,6-4 1 15,1-4 1-15,-5-9 4 16,4-7 2-16,-1-8 4 16,-1-7 0-16,-1-10-1 15,-2-1-1-15,-5-10 1 16,2 1-1-16,-2 1-4 16,-3 2-5-16,-1 14 3 15,-4 7-1-15,-1 15 2 16,3 8 1-16,1 9-8 15,3 4 0-15,-1 1-18 16,-4 3 27-16</inkml:trace>
  <inkml:trace contextRef="#ctx0" brushRef="#br2" timeOffset="162289.9478">13844 13374 554 0,'6'4'304'0,"4"9"-58"16,-10 3-12-16,-14 8-20 16,-10 6-41-16,-14 2-53 15,-2-4-33-15,-1-5-40 16,3-10-6-16,8-19 6 0,1-10-2 16,12-19-12-16,7-2-11 15,10-2-30-15,6 2-5 16,9 11-13-16,2 8-3 15,6 18 2-15,3 13 3 16,6 19 9-16,2 6 9 16,2 11 6-16,1-4 2 0,-4-6 31 15,-1-5-85 1</inkml:trace>
  <inkml:trace contextRef="#ctx0" brushRef="#br2" timeOffset="162432.2655">13769 13169 1112 0,'-2'-6'458'0,"-3"-2"-297"15,5 7-105-15,7 6-57 16,3 8-47-16,8 5-222 16</inkml:trace>
  <inkml:trace contextRef="#ctx0" brushRef="#br2" timeOffset="162700.0503">13986 13411 648 0,'11'12'370'0,"15"10"-79"16,4-3-73-16,1-5-65 15,2-2-50-15,-6-12-27 0,-4-3-9 16,1-7-17-16,-8-7-4 16,-4-3-4-16,-4-3-5 15,-17-6-13-15,-5 3-10 16,-8 5-29-16,-2 8-14 15,-2 19-7-15,-4 9-3 16,4 15 8-16,-1 7 7 16,10 4 8-16,7 3 6 0,6-5 7 15,5-2 3 1,7-3 1-16,2-3 1 0,4-2 2 16,5-2-4-16,-4-5-168 15</inkml:trace>
  <inkml:trace contextRef="#ctx0" brushRef="#br2" timeOffset="162994.4534">14539 13359 790 0,'-3'9'424'16,"-5"2"-100"-16,-10 12-184 15,-2 4-12-15,-13 0-71 16,0 3-15-16,-3-11-14 0,-1-4-1 16,7-18-7-16,5-9-1 15,6-9-11-15,11-1-9 16,11 0-6-16,7 1-2 16,13 6 10-16,5 5 7 15,3 13 10-15,2 11 3 16,0 16-7-16,-1 7-3 15,-1 6 17-15,1-2 2 16</inkml:trace>
  <inkml:trace contextRef="#ctx0" brushRef="#br2" timeOffset="163445.3859">15128 13234 680 0,'1'-5'452'0,"1"-4"13"0,-2 9-306 16,2 5-43-16,-2 14-82 16,3 15-11-16,1 15-7 15,-4 9-3-15,2-1-4 16,-1-6-1-16,5-17-60 16,3-8-74-16</inkml:trace>
  <inkml:trace contextRef="#ctx0" brushRef="#br2" timeOffset="163865.9209">15400 13294 812 0,'-9'-12'462'16,"-4"-5"-103"-16,-7 4-150 15,-2 7-39-15,-6 8-90 16,-2 2-30-16,4 8-33 15,0 4-11-15,12 9-8 0,9 5-3 16,13 6 2-16,9 0 1 16,8-5 3-16,3-6 3 15,1-11 2-15,1-8 1 16,-6-6 7-16,-2-7 1 16,-12-7-5-16,-7 0-25 15,-10-5-51-15,-11-3-22 16,-6 0-72-16,2-1-22 15,5 1-54-15,8 5 12 0,12 3 69 16,4 3 43-16,7 9 110 16,2 2 46-16,7 3 48 15,1 9 24-15,5 8 35 16,4 4-20-16,3 12-11 16,-3 3-13-16,-3 1-44 15,-3 2-16-15,-6-4-25 16,4-6-8-16,-3-4-20 15,0-5-22-15,2-13-165 16</inkml:trace>
  <inkml:trace contextRef="#ctx0" brushRef="#br2" timeOffset="164035.2408">15758 13273 662 0,'-6'-3'426'0,"-8"-2"-39"0,-8 8-127 16,-5 24-117-16,-3 10-57 15,-2 17-29-15,0 8-17 16,0 5-21-16,-2-6-6 16,2-7-24-16,6-3-70 15,10-14-256-15</inkml:trace>
  <inkml:trace contextRef="#ctx0" brushRef="#br2" timeOffset="164358.0701">15847 13252 1169 0,'-3'0'485'0,"-3"3"-313"16,2 5-50-16,-4 10-64 15,3 6-32-15,5 12-16 16,5 2-1-16,7 1-3 16,6-3 1-16,8-12 5 15,4-5 4-15,7-16 8 16,-2-5 2-16,-8-11 2 16,2-2-1-16,-14-9 0 15,-4-5-25-15,-10-4-105 0,-7-5-63 16,-2 5-165-16,-7 2-90 15</inkml:trace>
  <inkml:trace contextRef="#ctx0" brushRef="#br2" timeOffset="164414.8829">15954 13203 264 0,'2'-2'95'0</inkml:trace>
  <inkml:trace contextRef="#ctx0" brushRef="#br2" timeOffset="164953.8428">16358 13228 900 0,'-7'-9'476'15,"-3"-7"-126"-15,-1 6-208 16,-2 5-42-16,1 6-81 15,-1 2-20-15,0 9-11 16,1 0-4-16,2 8 3 16,2 1 2-16,7 4 4 15,0-1 3-15,2 1 5 16,6-3 3-16,1-7 0 0,3-1 1 16,1-7-11-16,-4-2-10 15,-5-5-10-15,-3 0-1 16,-1-1 2-16,0 1 7 15,0 0 4-15,0 0-1 16,0 0 6-16,-1 0 3 16,0 6 6-16,1 7 4 15,15 28 10-15,4-37 3 16,8-4 4-16,4-3-2 0,6-6-1 16,-1-2-1-16,-3-6-1 15,-5-3 0-15,-6-11 0 16,-4 0 16-16,-2 2 16 15,-5 3 11-15,-5 11 20 16,-1 5-12-16,-6 10-21 16,2 5-12-16,-1 16-24 15,-1 8-5-15,3 12 1 16,1 8-1-16,7-4 0 16,-4-20-1-1,-3-12 40-15,2 1-85 0</inkml:trace>
  <inkml:trace contextRef="#ctx0" brushRef="#br2" timeOffset="165938.1833">1908 14387 817 0,'-17'4'339'0,"-16"3"-191"0,7 8-108 16,9 8-26-16,11 6-22 15,4 1-3-15,17-5 7 16,10-5 33-16,12-13 87 15,12-6 18-15,-9-10 86 16,-6-7 6-16,-14-4-22 16,-10-5-6-16,-14-2-76 15,-10 0-31-15,-7-3-59 16,2 2 11-16,5 5-150 16,10 2-112-16</inkml:trace>
  <inkml:trace contextRef="#ctx0" brushRef="#br2" timeOffset="166418.2313">2736 14368 833 0,'-2'-16'381'0,"1"-21"-171"16,5 3-41-16,17 1-29 15,4 4-6-15,12 13-31 16,2 5-15-16,4 19-44 15,-4 9-23-15,-12 20 2 16,-13 10 6-16,-25 14 6 16,-11 6 0-16,-20-3-9 15,-6-5-4-15,-3-16-6 16,-4-10 1-16,14-13-28 16,4-8-16-16,13-19-17 15,8-3-7-15,10-16 16 16,6-1 9-16,17 0 29 0,6 3 7 15,14 11 8-15,7 10 6 16,7 12-13-16,1 9-2 16,1 10 0-16,-6-1-1 15,-7-1-49-15,-4-3-106 16</inkml:trace>
  <inkml:trace contextRef="#ctx0" brushRef="#br2" timeOffset="166762.8772">3331 14254 1023 0,'-16'-9'476'16,"-8"-8"-220"-16,-3 8-122 15,1 6-40-15,4 8-67 16,2 6-23-16,7 8-15 15,6 0-3-15,9 4 6 16,3-7 6-16,13-6 4 16,2-8 4-16,8-8 1 15,3-8 1-15,6-6-3 16,1 1-4-16,0 1-5 16,4 8-4-16,-9 10 1 0,-6 6 7 15,-15 10 18-15,-7 1 11 16,-7 4 8-16,-4 2-1 15,-11-2-11-15,-6-3-14 16,1-5-154-16,-3-5-394 16</inkml:trace>
  <inkml:trace contextRef="#ctx0" brushRef="#br2" timeOffset="166914.353">3188 14530 946 0,'7'-3'493'0,"6"0"-113"0,10 1-232 16,8-2-30-16,10-2-66 16,7 4-20-16,0 1-32 15,-5 2-64-15</inkml:trace>
  <inkml:trace contextRef="#ctx0" brushRef="#br2" timeOffset="167078.3258">3185 14576 1083 0,'2'4'446'0,"7"7"-265"16,10-2-44-16,16-3-30 0,13-4-33 16,14 1-38-16,1-5-8 15</inkml:trace>
  <inkml:trace contextRef="#ctx0" brushRef="#br2" timeOffset="167559.5495">3886 14426 876 0,'8'0'358'0,"10"9"-210"0,0 13-51 15,-1 18-39-15,-1 8-8 16,-5-3-14-16,0-3-4 15,-3-15-4-15,1-8 1 16,5-16 11-16,5-7 4 16,3-17 4-16,-1-3-1 15,-4-3-13-15,-6-2-4 16,-9 3-105-16,0 6-154 16</inkml:trace>
  <inkml:trace contextRef="#ctx0" brushRef="#br2" timeOffset="167843.9658">4458 14541 1036 0,'-1'-6'444'0,"-7"-13"-248"15,0 5-42-15,-4 2-43 16,-10 1-19-16,-4 11-29 15,-6-5-13-15,2 10-44 16,2 5-12-16,10 8-12 16,5 3 1-16,11 3 7 15,5-1 4-15,13-3 6 0,6-1 3 16,8-4 2-16,5-4 2 16,-4-4 2-1,0-2 1-15,-10-9-6 0,-4-1-56 16,-9-14-223-16</inkml:trace>
  <inkml:trace contextRef="#ctx0" brushRef="#br2" timeOffset="167946.278">4397 14292 934 0,'0'-2'399'16,"-4"-5"-210"-16,3 8-147 16,-1-1-6-16</inkml:trace>
  <inkml:trace contextRef="#ctx0" brushRef="#br2" timeOffset="168153.2576">4650 14343 1224 0,'-7'6'548'16,"-6"10"-229"-16,1 18-214 15,4 16-31-15,6 11-39 16,4 5-12-16,8 5-14 15,-3-3 1-15,3 5-2 16,-2-4 0-16,0-14-28 16,0-6-43-16,-1-17-64 0,-3-9-103 15</inkml:trace>
  <inkml:trace contextRef="#ctx0" brushRef="#br2" timeOffset="168320.0233">4634 14633 1082 0,'-4'-3'439'0,"2"-7"-298"15,9 0-68-15,19 8-62 16,11-1-20-16,17 7-40 16,2 2-72-16</inkml:trace>
  <inkml:trace contextRef="#ctx0" brushRef="#br2" timeOffset="168622.9193">5132 14489 584 0,'-12'-3'376'0,"-13"0"5"16,-3 5-179-16,6 9-111 16,0 3-36-16,5 4-38 15,4 0-5-15,4-1-14 16,3 1 0-16,6-5 4 15,4-2 5-15,4-11 9 16,3-2 1-16,9-8-1 16,1-5-4-16,9-3-11 0,3 3 3 15,1 4-4-15,7 7 0 16,2 11 8-16,-6 2-4 16,-5 8 45-16,-12 4 26 15,-22-2 52-15,-7 7 15 16,-15-5-19-16,-4-1-20 15,-2-7-33-15,3-6-63 16,6-8 12-16</inkml:trace>
  <inkml:trace contextRef="#ctx0" brushRef="#br2" timeOffset="169521.8926">5857 14444 767 0,'-2'-1'377'16,"7"3"-93"-16,7 4-191 16,10 2-57-16,9 4-13 15,6-4-9-15,2-4-1 16,1-4 2-16,-2-4 1 0,-9-7 1 15,-6 3 2-15,-13-2 2 16,-7 2-3-16,-9 2-7 16,-5 2-5-16,-8 4-11 15,-2 2-1-15,1 7 6 16,2 6 2-16,5 7-3 16,6 6-3-16,7 5-5 15,4-2 1-15,11 0 8 16,5-5 0-16,14-7 0 15,1-5 1-15,9-13-1 16,3-2-2-16,3-9 1 16,-3-4 1-16,-7-4 3 15,-4-7 3-15,-16 3 7 16,-8 2 3-16,-6 1 23 16,-6 7 17-16,-3-3 40 0,-5-2 11 15,-6 4-10-15,-8-6-19 16,2 9-48-16,-1 2-19 15,4 8-25-15,5 7-8 16,0 8-5-16,5 3 1 16,4 7 11-16,3 1 4 15,2-9 7-15,7 0 3 16,6-4 2-16,6-1 1 16,2-6 3-16,-2-6 1 15,-2-8-1-15,-3-2 0 0,-2-5-3 16,-5-2 0-16,0 6 2 15,-6 2-1-15,-2 6-8 16,3 5-5-16,-4 4-9 16,-2-6-3-16,2 0 3 15,0 9 4-15,3 5 6 16,15 27 5-16,0-28 4 16,2-3 2-16,2-5 11 15,4-2 30-15,-6-7 24 16,0-5 12-16,-5-3 24 15,-6-2-25-15,-5-1-19 16,-6 0-10-16,-5 3-68 16,2-1-55-16,-1 7-304 15</inkml:trace>
  <inkml:trace contextRef="#ctx0" brushRef="#br2" timeOffset="170175.3206">7446 14248 941 0,'-9'15'329'0,"-1"28"-279"15,1 13-50-15,1 14 8 16,7 0 5-16,-2-10 5 16,0-12 6-16,5-18 1 15,3-8 3-15,1-15 14 16,5-8 2-16,2-16-1 0,-3-11-4 16,1-19-12-16,-9-12-2 15,-6-21-3-15,1 1 8 16,3 5 5-16,1 14 2 15,3 23 16-15,0 14-2 16,-2 19-27-16,5 6-9 16,10 21-24-16,2 7-11 15,13 14 13-15,5 10 3 16,4 7 3-16,0-1 2 0,4-6 4 16,-5-11 2-16,-4-19-14 15,-6-9 68-15,-4-16 36 16,-3-11 25-16,-8-17 50 15,-5-10-52-15,-12-20-19 16,-3 2-33-16,-6 0-30 16,2 3-16-16,-1 13-61 15,1 5-27-15,1 17-157 16,3 10-123-16</inkml:trace>
  <inkml:trace contextRef="#ctx0" brushRef="#br2" timeOffset="170879.295">8055 14541 643 0,'10'-4'281'0,"2"-5"-134"16,13 3-79-16,1-5-22 0,2 1 21 15,-3-4 5 1,-12 0 3-16,-5 1-1 16,-13 1-24-16,-4 1 0 15,-11-1 12-15,-5 1 2 0,-1 8-3 16,-2 3-14-16,5 16-31 16,2 8-13-16,6 7-13 15,7 7-3-15,8-3 4 16,2-3 4-16,11-3 6 15,5-5 3-15,11-5 3 16,2-8 3-16,4-11 4 16,1-3 2-16,-3-14 1 15,-2 0-1-15,-8-3 2 16,-2-5-2-16,-7-1 2 16,-3-4 0-16,-6-1-4 15,-5 3-2-15,-2 12-8 16,-3 8-3-16,-1 14-6 15,2 1-1-15,-2 6-2 16,1 6-1-16,3 3 5 16,1 3 0-16,4-1 3 15,1-1 1-15,6-4 1 0,-1-5 2 16,4-4 5-16,2-3 2 16,0-8 7-16,0-3 2 15,0-8 0-15,0-6 1 16,-1 0-3-16,0 1-3 15,-5 1-4-15,-4 4-4 16,-3 6-10-16,-2 3-8 0,0 9-9 16,0-6-3-16,0 0 4 15,0 8 7-15,4 12 9 16,15 28 4-16,-2-31 2 16,2-3 4-16,0-14-12 15,3-4 69-15,-1-11 29 16,-3-8 5-16,-2-3 19 15,-2-2-68-15,-3-1-83 16,-4 4-88-16</inkml:trace>
  <inkml:trace contextRef="#ctx0" brushRef="#br2" timeOffset="171242.0158">8798 14116 688 0,'3'-11'421'0,"0"-6"-13"16,1 9-154-16,1 14-122 16,-5 10-56-16,0 21-67 15,2 11 0-15,-5 23 3 16,10 12 1-16,3 4 0 16,-2-3 0-16,4-19 2 15,-10-13 2-15,1-19-35 16,-1-7-50-16,-5-15-164 15,3-3-137-15</inkml:trace>
  <inkml:trace contextRef="#ctx0" brushRef="#br2" timeOffset="171582.2998">8710 14518 618 0,'0'-6'294'0,"7"-6"-119"16,6 2-61-16,11 7-44 0,4-1-28 15,9 4-22 1,2 2-4-16,3-2-9 15,3 0 1-15,-2 3 2 0,-5-2 5 16,-9-1 61-16,-8-3 10 16,-9-6 9-16,-4 0 12 15,-8 3-37-15,-5 4-10 16,-7 5-12-16,-1 2-19 16,3 5-33-16,4 5-5 15,6 2-1-15,3 6 1 16,8 0 5-16,4-2 4 15,7-3 2-15,1-3 1 0,2-5 7 16,1-4 2-16,-5-6 15 16,-2-6 6-16,-5-8 32 15,-6-2 3-15,-14-5-9 16,-10 0-7-16,-17 5-37 16,-8 0-8-16,3 11-22 15,7 6-66-15</inkml:trace>
  <inkml:trace contextRef="#ctx0" brushRef="#br2" timeOffset="172047.3529">9438 14523 661 0,'1'-6'384'0,"0"-3"-97"0,2 5-85 16,-3 1-47-16,0 10-82 15,2 5-28-15,-2 11-28 16,2 6 0-16,-2-2-7 16,-4-5-1-16,1-6 1 15,0-3 1-15,3-8 8 16,3 0 8-16,5-10 3 16,6-6 1-16,6-9-9 15,1-1-9-15,6-2 1 16,-2 7 13-16,-2 5 17 15,-2-1 3-15,-8 11-6 16,-4 4-13-16,-7 11-17 16,-2 7-2-16,-1 4 0 15,-1-2-1-15,5-2-79 16,7 2-96-16</inkml:trace>
  <inkml:trace contextRef="#ctx0" brushRef="#br2" timeOffset="172273.3119">10133 14406 918 0,'-5'0'471'15,"-2"1"-103"-15,0 5-275 16,4 3-37-16,3 1-61 16,0-1-67-16</inkml:trace>
  <inkml:trace contextRef="#ctx0" brushRef="#br2" timeOffset="172451.419">10076 14624 1117 0,'-2'0'623'16,"-3"0"-93"-16,4 0-333 0,0-1-59 16,1 0-88-16,0 0-26 15</inkml:trace>
  <inkml:trace contextRef="#ctx0" brushRef="#br2" timeOffset="175585.5292">11491 14072 352 0,'9'-2'219'0,"8"-1"-9"16,-4 1-13-16,-13 0-13 15,-3 5-14-15,-23 4-36 16,-12 2-17-16,-18 11-57 16,-9-4-24-16,-4 1-24 15,1-3-1-15,9-8-5 16,6-5-1-16,22-1-7 15,12-1-22-15,22 1-13 16,17-1-3-16,22 3-3 16,5 6 17-16,11 6 9 15,-1 4 2-15,-14 5 16 16,-5 3 7-16,-23 4 14 0,-16 4 8 16,-26 1-3-16,-6 2-1 15,-9 0-9-15,-2-6-5 16,7-3-6-16,2-9-2 15,14-4-3-15,7-2-3 16,11-4 19-16,6 1 9 16,13-1 40-16,7 1 13 15,10-2-10-15,9-3-4 0,12-2-31 16,8-4-10-16,19-3-11 16,5 1 13-16,3 2-140 15,-10 1-144-15</inkml:trace>
  <inkml:trace contextRef="#ctx0" brushRef="#br2" timeOffset="175861.3703">11771 14155 1041 0,'-3'0'426'16,"5"5"-243"-16,-2 20-110 15,0 12-21-15,5 26-14 0,-8 9 3 16,2 5 5-16,1-2-4 16,7-16-3-16,2-10-10 15,5-21-8-15,2-7-40 16,4-20-103-16,-1-7-139 15</inkml:trace>
  <inkml:trace contextRef="#ctx0" brushRef="#br2" timeOffset="176020.9823">11727 14185 547 0,'6'-7'333'15,"8"-3"-52"-15,9-1-104 16,13-1-35-16,14-1-63 15,9-1-21-15,15 8-33 16,0 2-12-16,-11 6-39 16,-1 6-110-16</inkml:trace>
  <inkml:trace contextRef="#ctx0" brushRef="#br2" timeOffset="176215.3244">11756 14479 1062 0,'4'3'461'0,"5"-2"-216"16,22-1-186-16,10-3-9 15,26 1-34-15,7 1-7 16</inkml:trace>
  <inkml:trace contextRef="#ctx0" brushRef="#br2" timeOffset="176470.153">12164 14602 985 0,'1'0'437'15,"5"3"-219"-15,7 6-123 0,4 5-8 16,9 8-52 0,1 2-8-16,-4 2-13 15,1 2-18-15,-5-3-149 16,-4-2-169-16</inkml:trace>
  <inkml:trace contextRef="#ctx0" brushRef="#br2" timeOffset="176618.6693">12409 14608 831 0,'-16'-1'456'0,"-9"1"-69"15,-6 10-212-15,-5 4-42 16,3 9-64-16,1 4-28 0,4 6 1 15,6 2-85-15</inkml:trace>
  <inkml:trace contextRef="#ctx0" brushRef="#br2" timeOffset="177145.2913">11853 13923 700 0,'-5'4'311'0,"0"0"-149"15,5 2-49-15,16 0-42 16,8-4-18-16,26-2-22 15,12 0-15-15,13-1-13 16,4 2 1-16,-11 1-99 16,-9 0-86-16</inkml:trace>
  <inkml:trace contextRef="#ctx0" brushRef="#br2" timeOffset="177294.3586">12337 13878 426 0,'1'0'242'0,"4"3"-4"0,-2 1-52 15,-3-4-22-15,4 8-6 16,5 16-22-16,12 35-13 16,-22-33-34-16,-3-2-17 15,2-5-40-15,0-5-83 16</inkml:trace>
  <inkml:trace contextRef="#ctx0" brushRef="#br2" timeOffset="177698.6256">12695 14385 570 0,'1'-1'347'16,"4"0"16"-16,12-1-189 16,7 2-58-16,9-1-18 15,16 1-31-15,4-1-16 16,7 2-29-16,-3 1-9 0,-11-1-90 16,-8 1-100-16</inkml:trace>
  <inkml:trace contextRef="#ctx0" brushRef="#br2" timeOffset="177878.2728">12779 14526 774 0,'1'2'373'0,"6"2"-159"16,14 1-26-16,13-1-76 15,15-2-37-15,13 0-37 16,5-1-25-16</inkml:trace>
  <inkml:trace contextRef="#ctx0" brushRef="#br2" timeOffset="178519.2469">13329 14360 764 0,'4'9'321'16,"8"9"-201"-16,2 13-46 15,-2 6 13-15,-4 3-23 16,-3 0-1-16,-6-6-18 15,-5-8-5-15,1-8-12 16,1-9 9-16,3-11 4 16,1-7-3-16,5-11-5 15,4-6-14-15,4-6-13 0,4 1-8 16,6 2 26-16,2 7 7 16,5 10 11-16,-2 5 12 15,-5 14-27-15,-3 6-7 16,-7 8-10-16,-3 3-2 15,-5 3 1-15,-4-8 1 16,-2-1 1-16,1-3 0 16,-1-12-10-16,2-1-4 15,7-8-10-15,4-9-1 0,4-12 6 16,-2-1 4-16,2-3 4 16,0 8 0-16,6 11 3 15,-6 1 1-15,1 18 1 16,-4 5 2-16,-7 12 0 15,-1 5 2-15,-2 2 0 16,-3-2-2-16,-6-8-60 16,6 4-116-16</inkml:trace>
  <inkml:trace contextRef="#ctx0" brushRef="#br2" timeOffset="179028.3386">14251 14512 582 0,'-4'-12'363'0,"-1"-11"-28"0,-7-7-126 16,-2-5-22-16,-6 2-49 15,1 1-22-15,-6 14-50 16,-3 9-23-16,-4 13-39 16,-4 11-12-16,4 17-11 15,3 2-1-15,15 10 3 16,5-3 3-16,12-7 5 15,10-5 4-15,8-13 7 16,7-4 5-16,3-10 8 16,1-6 4-16,-4-11 3 15,-7-7 0-15,-4-7-2 16,-5 1-2-16,-5-1-4 16,0 3-3-16,-7 10-6 15,0 7-6-15,-2 8-12 16,3 7-1-16,4 12 0 15,-3 1 6-15,6 5 6 16,0 1 1-16,10 2 1 0,4-1 2 16,3-4-124-16,-1-1-177 15</inkml:trace>
  <inkml:trace contextRef="#ctx0" brushRef="#br2" timeOffset="179230.4963">14409 14553 995 0,'6'5'466'0,"1"6"-174"0,5 4-208 16,6 6-6-16,1 0-52 15,0 0-10-15,1 2 0 16,-4-4-42-16,-2-3-236 15</inkml:trace>
  <inkml:trace contextRef="#ctx0" brushRef="#br2" timeOffset="179389.0142">14592 14586 943 0,'-12'4'478'16,"-9"1"-156"-16,-9 9-177 15,-4 7-35-15,-6 7-70 0,-2 5-10 16,3 2-42-16,4 0-83 16</inkml:trace>
  <inkml:trace contextRef="#ctx0" brushRef="#br2" timeOffset="180024.2761">14091 14111 726 0,'0'1'331'16,"7"3"-138"-16,3 1-66 15,17-3-38-15,13 1-15 16,20-3-21-16,12 0-8 16,7 0-20-16,-3 4-4 15,-22-3-6-15,-10 0-2 0,-22-1-13 16,-7-4-13-16,-11 1-40 15,-2-2-15-15,-5 1 4 16,-6-4 13-16,2-3 34 16,-1 3 13-16,3 0 4 15,2 7-4-15,3 0-8 16,3 1-1-16,-3 0 26 16,0 0 26-16,0 0 33 15,2 0 20-15,9 4 22 16,27 38 5-16,-34-28 27 15,-1 0 11-15,-8-4-4 16,0-1-15-16,-5-1-46 16,-1-2 1-16,-3-4 0 15</inkml:trace>
  <inkml:trace contextRef="#ctx0" brushRef="#br2" timeOffset="209670.3472">21664 2841 814 0,'0'-13'376'16,"-1"-12"-195"-16,1 17-42 16,1 9-12-16,1 26-38 15,3 15-13-15,4 35-23 16,0 17-14-16,-2 36-25 15,-2 14-2-15,-12 3 0 16,-4 3 1-16,-8-11 8 16,-2-15 2-16,5-21-3 15,6-16 1-15,13-34-56 16,9-10-111-16</inkml:trace>
  <inkml:trace contextRef="#ctx0" brushRef="#br2" timeOffset="210195.1024">21571 4266 762 0,'-2'2'324'15,"12"-1"-149"-15,14 1-58 16,40 1-12-16,17-3 10 16,40 0 2-16,22-3-8 15,25-2-23-15,16-1-22 0,13 2-34 16,-6 2-3-16,-26 2-82 16,-21 1-102-16</inkml:trace>
  <inkml:trace contextRef="#ctx0" brushRef="#br2" timeOffset="210589.02">22932 4075 931 0,'4'-2'428'0,"2"2"-187"0,7 1-74 15,16 14-87-15,7 6-18 16,19 10-20-16,7 5-9 15,3 2-5-15,-9-4-4 16,-15-4-4-16,-10-3 1 0,-17-7 28 16,-1-3 9-16,-11-2 49 15,-8-1 19-15,-14 3-13 16,-10 4-5-16,-20 5-48 16,-5 2-22-16,1 1-20 15,5-2-18-15,20-7-180 16</inkml:trace>
  <inkml:trace contextRef="#ctx0" brushRef="#br2" timeOffset="211263.2306">21719 2845 571 0,'4'-9'346'0,"1"-7"-57"0,-8 11-95 15,-7 8-34-15,-15 14-76 16,-6 9-30-16,-13 16-21 16,-3 5-8-16,-1 5-9 15,6-2-4-15,11-11-7 16,5-8 1-16,18-13 0 15,2-6 7-15,9-16 29 16,9-6 13-16,5-16 23 16,5-9 7-16,7-8-6 15,2-6-7-15,-6-7-21 16,3 2-11-16,-5 8-33 16,-3 12-7-16,-2 20 2 15,-4 8-2-15,3 16-1 16,2 10 0-16,7 17-13 15,8 7 4-15,4 5 10 0,2 2 1 16,-2-7-92-16,-7-4-103 16</inkml:trace>
  <inkml:trace contextRef="#ctx0" brushRef="#br2" timeOffset="211548.0493">22414 2581 833 0,'2'-3'506'16,"-2"-10"-4"-16,0 15-336 16,3 11-43-16,-2 10-63 15,3 11-12-15,-3 9-20 16,0 9 0-16,8 14-8 15,0 1-1-15,4-6 0 16,-1-7-3-16,-4-19 3 16,-4-10 2-16,3-9-58 15,-1-5-62-15,-7-11-178 0,-2-4-261 16</inkml:trace>
  <inkml:trace contextRef="#ctx0" brushRef="#br2" timeOffset="211704.8928">22177 2879 598 0,'2'-4'434'0,"6"0"43"16,15-4-182-16,12-4-47 15,19 3-59-15,6 1-32 16,10 2-71-16,2 3-22 16,-6 1-18-16,-4 2-54 15,-13 5-633-15</inkml:trace>
  <inkml:trace contextRef="#ctx0" brushRef="#br2" timeOffset="212197.8553">23443 3730 787 0,'2'-9'433'0,"6"-3"-80"16,-7-1-54-16,3 7-74 15,-3 1-40-15,1 6-65 16,-1 2-31-16,-1-3-48 15,0 4-15-15,3 26-16 16,1 39-6-16,1-15 1 16,-3 1-1-16,7-3 1 15,-2-5 4-15,4-12-1 16,-1-8-21-16,-1-8-105 16,2-2-77-16,-7-10-423 15</inkml:trace>
  <inkml:trace contextRef="#ctx0" brushRef="#br2" timeOffset="212390.4363">23265 3937 632 0,'1'-6'437'0,"1"-3"30"16,13 1-210-16,8 2-40 15,16 3-54-15,9-1-22 16,16 3-42-16,1 0-19 15,-1 1-33-15,-7 3-13 16,-19 2-20-16,-10-1-70 16</inkml:trace>
  <inkml:trace contextRef="#ctx0" brushRef="#br2" timeOffset="236722.3319">15289 14345 687 0,'8'2'321'0,"16"1"-135"16,15 0-26-16,24-3-60 16,10 0-33-16,9-2-43 15,2-2-8-15,-8 1-38 16,-4-2-46-16,-14 4-207 15</inkml:trace>
  <inkml:trace contextRef="#ctx0" brushRef="#br2" timeOffset="236963.9788">15459 14456 623 0,'-7'4'304'0,"-3"2"-116"16,8 1-8-16,21-2-50 15,13-3-23-15,20-2-32 16,7 0-23-16,8-5-13 16,1 5-14-16,-6-3-8 15,-5-3-55-15,-15 2-275 16</inkml:trace>
  <inkml:trace contextRef="#ctx0" brushRef="#br2" timeOffset="237183.8708">15898 14320 895 0,'21'3'426'15,"13"2"-165"-15,8 6-144 16,-4 3-21-16,-8 4-39 0,-7-2-13 16,-12-5 0-16,-1 1-7 15,-10-1-11-15,-7 1-6 16,-12 6-75-16,-14 3-88 16</inkml:trace>
  <inkml:trace contextRef="#ctx0" brushRef="#br2" timeOffset="237502.8643">15377 14261 961 0,'-15'1'461'16,"-10"1"-164"-16,-5 11-179 15,0 9-2-15,9 6-63 16,7 5-14-16,14 5-19 0,8 1-15 15,13-3-3-15,9-1-3 16,23-9-56-16</inkml:trace>
  <inkml:trace contextRef="#ctx0" brushRef="#br2" timeOffset="238340.8702">1773 15623 746 0,'4'1'386'15,"3"-1"-91"-15,12 3-124 16,13 1-15-16,27-3-55 0,8 0-31 16,12 1-45-16,-1-2-9 15,-9 0-50-15,-1 0-92 16</inkml:trace>
  <inkml:trace contextRef="#ctx0" brushRef="#br2" timeOffset="238626.9207">1813 15756 940 0,'1'-1'423'16,"3"-4"-193"-16,16 3-121 15,11-1-31-15,23 2-32 16,10 1-9-16,4 1-21 0,1 3-4 15,-5-1-60 1,-4-1-94-16</inkml:trace>
  <inkml:trace contextRef="#ctx0" brushRef="#br2" timeOffset="238894.7782">2263 15528 768 0,'10'7'395'16,"8"2"-76"-16,12 5-217 15,2 7-13-15,2 1-26 16,-5 4-10-16,-9 6-9 15,-7 2-1-15,-12-3-13 16,-8-5-4-16,-17-2-70 16,-7-4-111-16</inkml:trace>
  <inkml:trace contextRef="#ctx0" brushRef="#br2" timeOffset="239239.9323">1843 15536 878 0,'-13'4'399'0,"-16"6"-174"15,-5 5-69-15,-2 4-62 16,0 0-23-16,10 5-31 16,9 4-1-16,14 2 5 15,8 3 5-15,26-1 19 16,9-5-9-16,22-5-17 15,10-2-12-15</inkml:trace>
  <inkml:trace contextRef="#ctx0" brushRef="#br2" timeOffset="241489.8408">3040 15432 733 0,'-2'-14'468'0,"-2"-13"-13"15,-1 19-242-15,1 10-52 16,-1 33-100-16,-1 14-35 0,4 25-21 16,2 11-3-16,-3 5 1 15,4 0 2-15,5-9 29 16,-3-19-67-16,6-23-138 15,-2-12-100-15</inkml:trace>
  <inkml:trace contextRef="#ctx0" brushRef="#br2" timeOffset="241705.9001">2952 15409 670 0,'1'-10'399'0,"5"-7"-18"15,7 5-197-15,12 5-111 16,12 5-29-16,19 1-32 0,10 1-7 16,14 3-20-16</inkml:trace>
  <inkml:trace contextRef="#ctx0" brushRef="#br2" timeOffset="241849.8499">3052 15779 1228 0,'6'0'420'0,"14"-1"-399"15,12 0-14-15,13 1-8 16,5 2 0-16,6 5-114 15</inkml:trace>
  <inkml:trace contextRef="#ctx0" brushRef="#br2" timeOffset="242128.8377">3321 16027 1144 0,'-3'0'446'0,"-1"-1"-335"16,4-1 0-16,0 1-56 16,0-1-18-16,0 1-11 15,10-11-2-15,27-28 2 16,-31 33 1-16,-3 9 4 16,-2 7-1-16,-1 13-10 15,0 2 0-15,0 9-10 0,0 4-3 16,0-2 2-1,4-2-3-15,-1-5-33 16,3-6-62-16</inkml:trace>
  <inkml:trace contextRef="#ctx0" brushRef="#br2" timeOffset="242328.7744">3498 16063 1333 0,'2'-2'529'0,"12"2"-369"0,8 3-44 15,5 5-71-15,6 7-19 0,1 2-16 16,-3 2-5 0,-7 2-68-16,-2-2-73 15,-11-3-270-15</inkml:trace>
  <inkml:trace contextRef="#ctx0" brushRef="#br2" timeOffset="242458.8982">3703 16053 1438 0,'-13'6'581'0,"-20"14"-369"16,-4 1-73-16,3 15-80 16,4 2-23-16,11-2-49 15,6 5-104-15</inkml:trace>
  <inkml:trace contextRef="#ctx0" brushRef="#br2" timeOffset="243012.8859">3097 15202 791 0,'5'-1'335'15,"6"-4"-181"-15,21 5-102 16,13 2-33-16,24 3-16 15,12 1-1-15,-4 1 2 16,0-1 4-16,-22 0-11 16,-16-5-3-16,-11-5 1 15,-8-7 3-15,-11-6 23 16,-4 0 8-16,-6-3 32 16,-1 4 21-16,-2 3 15 0,3 5-5 15,1 13-20 1,3 3-14-16,0 10-5 0,3 7 10 15,-6 3-1-15,-1 2-10 0,-3-1-15 16,2-1-22 0</inkml:trace>
  <inkml:trace contextRef="#ctx0" brushRef="#br2" timeOffset="243401.8453">4121 15581 867 0,'-4'-7'472'0,"-2"0"-99"0,3 6-148 16,2 10-124-16,1 13-51 0,2 12-47 15,2 7-1 1,0 12-2-16,0 2 1 16,1 2-33-16,-1-6-70 15</inkml:trace>
  <inkml:trace contextRef="#ctx0" brushRef="#br2" timeOffset="243565.8319">3988 15767 1214 0,'5'-5'473'0,"20"-3"-335"15,9 2-53-15,16 0-47 16,18 5-19-16,12 0-19 16,4 2-96-16</inkml:trace>
  <inkml:trace contextRef="#ctx0" brushRef="#br2" timeOffset="243895.8451">4816 15407 958 0,'-5'5'457'0,"-4"5"-146"0,0 22-182 16,-2 9-32-16,1 17-36 15,-1 7-16-15,5 6-23 16,5 1-6-16,3-9-4 15,6-4-1-15,2-22-30 16,2-12-51-16,-1-17-145 16,0-9-175-16</inkml:trace>
  <inkml:trace contextRef="#ctx0" brushRef="#br2" timeOffset="244049.8559">4661 15424 988 0,'3'-10'443'0,"7"-11"-195"16,10 3-77-16,22-1-81 16,10 3-26-16,20 8-45 15,1 3-12-15,-2 9-3 16,-1 6-10-16,-9 4-308 0</inkml:trace>
  <inkml:trace contextRef="#ctx0" brushRef="#br2" timeOffset="244254.9949">4758 15712 833 0,'-1'-2'433'0,"7"-4"-87"16,11 2-227-16,23-1-95 15,12 3-20-15,8 1-7 0,3 1-18 16</inkml:trace>
  <inkml:trace contextRef="#ctx0" brushRef="#br2" timeOffset="244568.9037">5003 16001 995 0,'-3'-8'447'0,"6"-7"-206"0,4 0-115 15,12 2-68-15,8 5-24 16,4 3-20-16,0 4-5 16,-8 6-8-16,-9 6 3 15,-19 15 11-15,-10 2 3 16,-10 4 6-16,-4-4-2 15,0-7-7-15,8-7-2 16,11-4-3-16,4-4-8 16,7-2 6-16,4-1 0 0,10-1 1 15,4-1 5-15,9 1-9 16,6-1-3-16,2 5-48 16,3 2-81-16</inkml:trace>
  <inkml:trace contextRef="#ctx0" brushRef="#br2" timeOffset="244739.8225">5297 16031 1369 0,'-3'0'573'0,"3"3"-336"16,0-1-99-16,0-2-75 15,0 0-27-15,5 2-20 16,20 15-7-16,28 31-38 15,-30-25-86-15,-1-2-267 16</inkml:trace>
  <inkml:trace contextRef="#ctx0" brushRef="#br2" timeOffset="244868.8955">5481 16044 966 0,'-9'5'529'15,"-18"9"-98"-15,-1 7-185 16,-16 12-132-16,-4 3-49 15,6 1-81-15,3-6 10 16</inkml:trace>
  <inkml:trace contextRef="#ctx0" brushRef="#br2" timeOffset="245442.0631">4801 15122 892 0,'1'0'398'16,"2"-3"-190"-16,18 6-138 16,12 5-41-16,16 3-31 15,9 0-3-15,14 4 3 16,0-4 12-16,-10-3-104 16,-2-4-55-16,-23-8-45 15,-7-6-7-15,-15-7 123 16,-7-3 103-16,-10 1 141 15,-6 2 35-15,-6 2 34 16,3 2-33-16,4 8-81 16,5 4-32-16,2 12-47 15,1 5-8-15,3 8-12 16,-2 7 1-16,2 7-3 16,-1-1-3-16,0 0-129 15</inkml:trace>
  <inkml:trace contextRef="#ctx0" brushRef="#br2" timeOffset="245756.8822">5855 15634 813 0,'7'1'372'0,"5"-1"-149"16,10 5-94-16,9-3-61 15,2-2-27-15,9 0-31 16,3-1-1-16,-5 1-127 16</inkml:trace>
  <inkml:trace contextRef="#ctx0" brushRef="#br2" timeOffset="245931.8589">5897 15774 817 0,'-4'2'434'16,"1"0"-83"-16,6 3-135 16,-3-5-89-16,16 1-23 15,59 1-41-15,-23-2-18 16,16-1-50-16,3 1-99 16</inkml:trace>
  <inkml:trace contextRef="#ctx0" brushRef="#br2" timeOffset="246505.7692">6526 15642 1030 0,'2'4'410'0,"4"5"-263"0,-2 6-17 15,-1 12-43-15,-3 5-15 0,-5 7-34 16,-5-1-13-1,3-8-10-15,1-5-2 16,5-14-2-16,2-11 2 16,4-18 0-16,4-8 1 15,6-11-1-15,5-2-9 16,7 4 25-16,1 4 6 0,4 10 11 16,-1 6 6-16,-6 13-26 15,0 6-5-15,-13 13-9 16,-2 5 0-16,-7 6-3 15,-5 1-1-15,-5-2 0 16,1-2 1-16,3-12-20 16,5-6-2-16,12-17-9 15,3-8-1-15,6-7 18 16,4-3 3-16,-3 5 2 16,-2 3-1-16,1 10 6 15,-9 6 5-15,-3 11 12 16,-2 6 7-16,-5 11-1 15,-3 5-2-15,-6 5-10 16,3 2 25-16,1-2-172 16</inkml:trace>
  <inkml:trace contextRef="#ctx0" brushRef="#br2" timeOffset="247060.3299">7412 15753 678 0,'2'-6'340'0,"0"-9"-92"15,0-1-47-15,-4-3-43 16,-4-1-8-16,-9-1-24 16,-4 0-19-16,-11 7-28 15,-5 5-25-15,-3 11-34 16,-4 8-17-16,8 9-24 15,1 5-5-15,14 8-2 16,8 3-1-16,15 2 8 16,11-6 4-16,19-10 8 0,11-8 4 15,6-19 7-15,-5-5 7 16,-11-14 9-16,-9-6 5 16,-10-1 4-16,-2 2 23 15,-9 1 31-15,-6 6 10 16,-4 10 14-16,-2 4-24 15,4 10-43-15,-1 4-19 16,4 5-22-16,4 8-6 16,5 7 1-16,-1 5 1 0,7 2 2 15,-4 2 1-15,0-4-79 16,3 0-74-16,-5-6-389 16</inkml:trace>
  <inkml:trace contextRef="#ctx0" brushRef="#br2" timeOffset="247234.8363">7644 15823 1280 0,'7'5'529'0,"3"4"-361"16,7 6-3-16,2 2-108 15,-2 3-23-15,2 2-20 16,-4 0-5-16,-2 1-93 15,-3-5-107-15</inkml:trace>
  <inkml:trace contextRef="#ctx0" brushRef="#br2" timeOffset="247374.5995">7799 15827 1075 0,'-11'0'558'15,"-20"8"-137"-15,-1 8-191 16,-10 15-131-16,-3 5-37 15,1 5-39-15,4 1-7 16,9-11-130-16</inkml:trace>
  <inkml:trace contextRef="#ctx0" brushRef="#br2" timeOffset="247802.8622">7170 15436 861 0,'2'-1'411'0,"11"-2"-136"16,12 2-130-16,26 0-84 16,4 1-17-16,11 0-25 0,0 2-9 15,-7 2-15-15,1-2-63 16</inkml:trace>
  <inkml:trace contextRef="#ctx0" brushRef="#br2" timeOffset="248028.9053">7614 15356 386 0,'2'-2'275'16,"6"1"23"-16,6 2-106 15,5 4-21-15,6 5-38 16,1 0-7-16,-3 9 16 0,-5 1 15 15,-15 7 28-15,-6-2-9 16,-16 1-54-16,0 0-31 16,-9-8-94-16,0 0 3 15</inkml:trace>
  <inkml:trace contextRef="#ctx0" brushRef="#br2" timeOffset="251895.8263">8466 15662 447 0,'-4'-1'276'0,"3"-2"-13"15,6 1-72-15,-5 1-44 16,26 0-26-16,61-3-26 15,-19 2-21-15,13 4-33 16,-7-1-12-16,-8 2 11 0,-5 1-62 16,-17-3-164-1</inkml:trace>
  <inkml:trace contextRef="#ctx0" brushRef="#br2" timeOffset="252174.9519">8562 15812 390 0,'-10'1'240'0,"-7"-1"36"16,9 0-73-16,9-1-56 15,11-4-21-15,20 4-51 16,9-4-19-16,24 2 0 16,4 3-8-16,-1-4-22 0,2 2-3 15,-10-1-50 1,-4-3-101-16</inkml:trace>
  <inkml:trace contextRef="#ctx0" brushRef="#br2" timeOffset="252562.9567">8883 15520 814 0,'5'0'355'0,"11"9"-194"15,6 2-11-15,14 0-65 16,6 6-23-16,12-2-31 16,2 1-13-16,-2 5-7 15,-8-6-1-15,-15 0 1 16,-9-4 0-16,-14-1 3 15,-3-1 4-15,-8-1 5 16,-10-1 12-16,-9 7 20 16,-8 3 6-16,-12 3 7 15,3 5-8-15,0 3-23 16,3-2-13-16,11 2 6 16,4-3-100-16</inkml:trace>
  <inkml:trace contextRef="#ctx0" brushRef="#br2" timeOffset="253562.8794">9927 15301 854 0,'0'-1'385'0,"-2"11"-169"15,2 21-127-15,0 31-41 16,-1 13 12-16,-2 14 5 16,-2-1 15-16,1-10-50 15,4-5-5-15,1-20-4 16,2-14-21-16,-2-23-154 16,4-8-294-16</inkml:trace>
  <inkml:trace contextRef="#ctx0" brushRef="#br2" timeOffset="253717.5569">9855 15455 961 0,'4'-5'403'16,"8"-6"-211"-16,8 0-95 16,24 1-47-16,10 5-16 0,21 4-23 15,1 3-6-15,-1 2-88 16</inkml:trace>
  <inkml:trace contextRef="#ctx0" brushRef="#br2" timeOffset="253942.8481">9955 15789 1012 0,'7'1'402'0,"17"-1"-278"16,10 0-46-16,14-4-33 16,5 0-12-16,-8-1-276 0</inkml:trace>
  <inkml:trace contextRef="#ctx0" brushRef="#br2" timeOffset="254270.8197">10203 15920 636 0,'5'-6'316'0,"5"-8"-92"15,4-3-73-15,-2-4-23 16,4-1-23-16,-6 2-1 16,0 5 0-16,-1 8-26 15,-6 8-12-15,-1 15-37 16,-3 7-16-16,-1 9-6 15,1 8-2-15,1-1 1 16,7 0 1-16,-2-4 25 16,0-12-72-16,1-8-269 15</inkml:trace>
  <inkml:trace contextRef="#ctx0" brushRef="#br2" timeOffset="254462.3583">10461 15881 979 0,'3'3'500'0,"3"2"-43"16,11 12-394-16,5-1-13 0,7 6-29 16,4 1-7-16,-3-3-39 15,-5 2-82-15</inkml:trace>
  <inkml:trace contextRef="#ctx0" brushRef="#br2" timeOffset="254611.263">10692 15893 1400 0,'-18'9'556'0,"-26"9"-378"15,1 6-51-15,-3 5-72 16,5 0-26-16,12 0-120 15,7-5-496-15</inkml:trace>
  <inkml:trace contextRef="#ctx0" brushRef="#br2" timeOffset="254977.0986">11086 15582 1061 0,'0'0'510'0,"0"2"-219"15,-1 7-112-15,2 15-109 16,2 2-33-16,5 13-9 16,6 5-8-16,-1-2-10 15,-2-2-1-15,1-11-24 16,-2-5-64-16,-5-13-280 15</inkml:trace>
  <inkml:trace contextRef="#ctx0" brushRef="#br2" timeOffset="255111.1701">10895 15753 1138 0,'7'0'481'15,"14"-1"-294"-15,12-3-39 16,27 1-90-16,13-4-27 15,4 1-140-15</inkml:trace>
  <inkml:trace contextRef="#ctx0" brushRef="#br2" timeOffset="255442.0303">11669 15471 1064 0,'-4'12'419'0,"-3"17"-285"0,0 12-25 16,0 14-6-16,3 4-18 15,1 7-25-15,1-2-7 16,6-8-34-16,1-7-30 16,6-22-173-16</inkml:trace>
  <inkml:trace contextRef="#ctx0" brushRef="#br2" timeOffset="255606.0647">11520 15444 1058 0,'6'-7'456'16,"7"-7"-226"-16,21 6-162 16,8 1-6-16,15 5-41 15,8-1-7-15,7 5-11 16,4 2 2-16,6 4-272 15</inkml:trace>
  <inkml:trace contextRef="#ctx0" brushRef="#br2" timeOffset="255810.0651">11692 15691 1145 0,'1'0'454'16,"6"-2"-298"-16,6 0-101 15,15-4-41-15,14 1-16 16,14 0-71-16,6 5-128 16</inkml:trace>
  <inkml:trace contextRef="#ctx0" brushRef="#br2" timeOffset="256106.9559">11881 15797 1181 0,'4'-4'459'0,"11"-2"-336"16,4 2-37-16,7 4-26 15,0 2-17-15,-10 10-1 16,-7 3 9-16,-16 9 5 16,-8 1-6-16,-7 6-12 15,1-1-10-15,6-4-18 16,4-4-5-16,9-11-8 16,4-1 0-16,12-1-2 15,2-8 0-15,10-1 3 16,1-4-21-16,4-4-117 15,4 0-144-15</inkml:trace>
  <inkml:trace contextRef="#ctx0" brushRef="#br2" timeOffset="256276.5858">12161 15801 1079 0,'8'5'498'0,"3"3"-245"16,3 7-119-16,-1 3-27 0,3 8-70 15,7 1-13-15,1 2 8 16,4 0-58-16,-5-6-143 16,-6-7-187-16</inkml:trace>
  <inkml:trace contextRef="#ctx0" brushRef="#br2" timeOffset="256411.8997">12338 15838 1330 0,'-11'4'564'0,"-15"7"-331"16,1 5-65-16,-1 8-94 16,-2 3-27-16,3 3-28 15,0-4-24-15,8-4-321 16</inkml:trace>
  <inkml:trace contextRef="#ctx0" brushRef="#br2" timeOffset="256813.3843">12693 15583 684 0,'-3'0'425'0,"6"-1"30"0,4-2-257 16,-7 3-96-1,30 0-38-15,51 1-42 16,-26-1-11-16,5-2-55 0,-4-1-95 16</inkml:trace>
  <inkml:trace contextRef="#ctx0" brushRef="#br2" timeOffset="256993.129">12789 15709 848 0,'17'1'415'15,"13"-1"-181"-15,20-2-101 16,8 0-30-16,7-3-69 15,2 3-50-15</inkml:trace>
  <inkml:trace contextRef="#ctx0" brushRef="#br2" timeOffset="257630.0938">13322 15503 856 0,'1'-2'375'0,"8"7"-140"0,4 5-116 16,5 12-56-16,3 6-1 15,-6 2-29-15,-2 2-7 16,-8-4-2-16,-2 0 0 15,-3-12-1-15,0-2 3 16,0-12 7-16,0-8-3 16,3-13-6-16,2-6-8 0,6-5-15 15,4 0-2-15,6 4-1 16,2 1-1 0,4 11 5-16,-5 2 3 0,-2 14 6 15,0 7 0-15,-7 6-1 16,-2 4 1-16,-6 1-1 15,-3-1 1-15,-3-3 1 16,1-1 0-16,4-7-7 16,2-4-1-16,3-8-5 15,3-5-3-15,0-8 2 16,-2 0 0-16,1 1 2 16,1 2 0-16,3 9-5 15,-4 5 6-15,2 7 3 16,-2 3 3-16,-7 4 7 15,1 2-6-15,-5 3 23 16,0 0-59-16,1 1-259 16</inkml:trace>
  <inkml:trace contextRef="#ctx0" brushRef="#br2" timeOffset="258074.2357">14139 15639 700 0,'0'-6'347'0,"-1"-9"-99"16,0 1-25-16,0-4-34 16,-6-1-17-16,-5 0-38 15,-5-2-21-15,-7 2-46 16,-3 4-24-16,-5 8-35 15,2 10-10-15,-2 9-9 16,3 7-5-16,8 6-1 16,5 1-2-16,16 0 3 15,5-5 5-15,13-4 10 16,6-3 3-16,10-7 9 16,1-7 3-16,-1-6 3 15,-3-8 0-15,-8-9-2 16,-3 5-8-16,-8-3-6 15,-1 2-2-15,-11 6-9 16,-4 4-3-16,-3 13 1 0,0 7 2 16,7 7 3-1,3 6 6-15,4-3-2 0,4 4 0 16,6 2 1-16,1-4 30 16,4 0-155-16,3-6-141 15</inkml:trace>
  <inkml:trace contextRef="#ctx0" brushRef="#br2" timeOffset="258286.4708">14335 15691 1182 0,'4'0'550'16,"1"0"-208"-16,9 9-219 15,3 5-23-15,12 6-56 16,0 1-16-16,-2 2-17 16,-3-2 17-16,-7-5-118 15,-3 0-79-15</inkml:trace>
  <inkml:trace contextRef="#ctx0" brushRef="#br2" timeOffset="258466.9152">14522 15662 1151 0,'-7'0'513'0,"-15"3"-237"0,-2 6-85 16,-5 12-91-16,-4 6-24 16,-1 10-44-16,0 1-17 15,5 3-11-15,3-2-19 16,6-8-117-16</inkml:trace>
  <inkml:trace contextRef="#ctx0" brushRef="#br2" timeOffset="301326.952">17327 15220 532 0,'1'-7'362'0,"-1"-7"26"0,-4 3-50 15,-8 6-66 1,-7 1-41-16,-8 3-65 16,-4 4-32-16,-9 5-58 15,2 7-25-15,6 10-46 16,6 4-18-16,9 13-20 16,13 3-5-16,7 3 0 15,8-1 3-15,9-11 8 16,3-6 8-16,20-16 14 0,3-8 10 15,16-16 30-15,2-10 33 16,-10-21 58-16,-8-8 27 16,-23-7 29-16,-23-1-13 15,-31 12-51-15,-14 8-31 16,-21 19-53-16,4 8-25 16,10 11-34-16,12 9-56 0,20 1-205 15</inkml:trace>
  <inkml:trace contextRef="#ctx0" brushRef="#br2" timeOffset="304512.3686">22488 15152 326 0,'6'-10'267'0,"10"-8"65"15,-2 3-57-15,-11 7-91 16,-1 10-21-16,-12 10-36 16,-5 8-25-16,-7 16-27 15,-3 4-21-15,2 6-35 16,1-2-6-16,7-12-2 16,2-9 1-16,9-17 11 15,4-9 5-15,8-24 4 16,2-10 0-16,8-16 0 15,-3-1 3-15,0 5 2 16,0 6 1-16,-2 17-5 16,2 8-8-16,-1 13-16 15,2 12-6-15,0 10-10 16,2 10-1-16,4 12 5 0,0 4 0 16,6 8 3-16,0-1 1 15,0-4 4-15,-1-4 4 16,-8-14-33-16,-5-8-34 15,-6-14-65-15,-6-6-52 16,-10-11-138-16,-6-9-138 16</inkml:trace>
  <inkml:trace contextRef="#ctx0" brushRef="#br2" timeOffset="304648.2859">22474 15259 569 0,'-2'-2'401'15,"-5"-1"-21"-15,8-2-99 16,10 0-48-16,13 2-88 15,7 2-37-15,17 0-53 16,4 1-20-16,2 0-109 16,3 1-125-16</inkml:trace>
  <inkml:trace contextRef="#ctx0" brushRef="#br2" timeOffset="305393.3238">22260 16394 989 0,'-1'-4'423'0,"0"4"-204"16,1 10-75-16,0 16-54 16,1 12-19-16,2 8-44 15,2 5-7-15,1 3-6 16,-2-4-2-16,4-4 3 16,-3-7-16-16,0-19-71 15,3-9-39-15,-6-19-52 16,1-8 8-16,-11-20 69 15,-8-8 36-15,-6-2 46 16,-1 0 31-16,6 9 51 16,7 8 13-16,8 11 36 15,6 3-13-15,17 13-41 0,6-3-8 16,16 7-21-16,3 3-11 16,-2 1-5-16,0 4-5 15,-14 1-7-15,-6 0 0 16,-17 1 1-16,-8 1 0 15,-11-5 5-15,-2-1 6 16,3-5-2-16,1-8-7 16,12-2-20-16,6 1-14 0,11 3-13 15,7 4 2-15,1 8 3 16,2 9 7-16,-13 9 25 16,-8 9 15-16,-20 7 23 15,-13 3 5-15,-11-4-7 16,-2-6-3-16,2-17-6 15,6-11-5-15,14-13-24 16,1-7-27-16,10-1-121 16,3 0-86-16</inkml:trace>
  <inkml:trace contextRef="#ctx0" brushRef="#br2" timeOffset="306294.6398">22103 9276 1024 0,'-10'-9'479'0,"-16"-9"-160"16,-6 2-63-16,-7 7-65 16,-1 7-32-16,-5 11-81 15,-2 12-36-15,5 18-42 16,5 9-15-16,17 9-15 16,16 1 3-16,21-8 13 15,13-7 7-15,16-13 19 16,6-9 17-16,8-18 33 15,-1-3 10-15,4-11 2 0,-2-6 2 16,-18 7-3-16,-13-1-1 16,-23 6-4-16,-8 5-16 15,-17 0-72-15,-1 6-50 16</inkml:trace>
  <inkml:trace contextRef="#ctx0" brushRef="#br2" timeOffset="314849.8804">15060 15564 663 0,'7'1'321'0,"6"5"-133"16,18-5-56-16,13 3 0 16,24-2-57-16,11-2-29 15,15 1-19-15,-3-1-26 0,-17 1-162 16,-12-2-149-1</inkml:trace>
  <inkml:trace contextRef="#ctx0" brushRef="#br2" timeOffset="315097.9077">15177 15658 632 0,'3'0'297'0,"12"-1"-119"16,7 1-46-16,16 5-55 16,9-1-20-16,13 2-27 0,6 0-9 15,0-6 16-15,-5 0-65 16,-13-6-166-16</inkml:trace>
  <inkml:trace contextRef="#ctx0" brushRef="#br2" timeOffset="315336.2686">15556 15515 724 0,'10'7'305'0,"19"12"-163"16,0-1-20-16,7 1-23 16,1-1-24-16,-5-4-14 15,-6-4-1-15,-14-1 0 16,-7-3 5-16,-13 0-22 16,-9 2-7-16,-14 0-69 15,-9 1-67-15,-9 9-234 16</inkml:trace>
  <inkml:trace contextRef="#ctx0" brushRef="#br2" timeOffset="315602.3294">15231 15513 765 0,'-19'6'392'0,"-13"1"-139"0,-6 7-102 15,1 3-26-15,5 9-63 16,4 3-20-16,23 6-26 16,8 0-8-16,23-3-5 15,14-4 1-15,13-8 3 16,9-4-78-16</inkml:trace>
  <inkml:trace contextRef="#ctx0" brushRef="#br2" timeOffset="316299.3261">1557 17178 505 0,'-5'-3'311'16,"-6"-6"45"-16,11 3-156 15,10 1-50-15,10 0-16 16,21 6-62-16,10 3-18 0,21 6-24 16,11-2-14-16,6-1-8 15,-7-3-63-15,-12-3-326 16</inkml:trace>
  <inkml:trace contextRef="#ctx0" brushRef="#br2" timeOffset="316519.4202">1595 17255 787 0,'3'-2'357'15,"5"-4"-159"-15,21 4-74 16,16-1-19-16,24 2-28 0,14 0-22 15,4 1-24-15,-10 1-3 16,-16 3-22-16,-15-1-36 16,-14 2-147-16</inkml:trace>
  <inkml:trace contextRef="#ctx0" brushRef="#br2" timeOffset="316695.365">2102 17076 992 0,'9'5'410'0,"13"3"-258"16,4 7-31-16,-5 5-45 15,-1 1-18-15,-13 5-11 16,-4 5-7-16,-6-2-62 16,-5-4-84-16</inkml:trace>
  <inkml:trace contextRef="#ctx0" brushRef="#br2" timeOffset="316877.4613">1816 17102 727 0,'-5'-7'354'0,"-11"-5"-105"16,-4 8-57-16,-9 8-65 15,-4 8-29-15,2 12-51 16,6 8-24-16,8 7-15 15,16 4-12-15,21 1-18 0,15-8 12 16</inkml:trace>
  <inkml:trace contextRef="#ctx0" brushRef="#br2" timeOffset="317266.4702">2854 16864 845 0,'0'14'387'16,"-5"8"-148"-16,-3 27-103 16,-6 13 0-16,-1 15-34 15,0 5-32-15,6-4-32 0,4-5-10 16,7-21-8-16,1-14 1 15,2-23-27-15,-4-14-32 16,-4-19-143-16,-3-10-183 16</inkml:trace>
  <inkml:trace contextRef="#ctx0" brushRef="#br2" timeOffset="317413.3526">2667 16885 859 0,'0'-5'377'0,"9"-5"-168"15,11 0-98-15,28 3-61 16,16-5-10-16,16 4-19 16,3 2-12-16,-2 6-25 15,-7 7-101-15</inkml:trace>
  <inkml:trace contextRef="#ctx0" brushRef="#br2" timeOffset="317622.2795">2730 17205 984 0,'12'2'367'0,"22"1"-279"0,15 2-47 16,20-5-12-16,5 0-13 15,-7 2-60-15,-7-1-142 16</inkml:trace>
  <inkml:trace contextRef="#ctx0" brushRef="#br2" timeOffset="317860.2471">3096 17358 656 0,'2'-10'373'15,"8"-5"-67"-15,9-5-158 16,-5-3-9-16,6 3-57 16,-1 3-14-16,-8 10-21 15,2 7-11-15,-8 9 5 16,-4 12 9-16,-1 12 10 16,-4 4 3-16,1 7-9 15,0-3-10-15,3-6-17 16,0-5-7-16,4-9-47 15,1-6-85-15</inkml:trace>
  <inkml:trace contextRef="#ctx0" brushRef="#br2" timeOffset="318131.4888">3522 17267 1294 0,'-3'-3'553'0,"3"0"-319"15,0-1-107-15,0 4-179 16,0 0-383-16</inkml:trace>
  <inkml:trace contextRef="#ctx0" brushRef="#br2" timeOffset="318539.3387">4102 17193 955 0,'-15'-6'436'0,"-16"0"-176"15,-8 5-43-15,-1 2-63 16,-1 8-30-16,4 2-71 16,9 5-38-16,15 4-46 15,8 1-13-15,19 8-3 16,9 2 7-16,14-8 19 15,2-2 10-15,4-15 14 16,0-8-3-16,-3-8-39 16,-2-2-32-16,-9-4-107 15,-4-2-76-15,-10 1-208 16</inkml:trace>
  <inkml:trace contextRef="#ctx0" brushRef="#br2" timeOffset="318864.2327">4238 17226 222 0,'0'-4'231'15,"0"-5"44"-15,-3 3 6 0,-4-1-25 16,-5 7-52-16,-4 1-30 16,-6 9-63-16,-1 2-23 15,3 4-36-15,2 0-15 16,9-4-24-16,2 0-9 16,7-5-13-16,5 0-4 15,7 1 3-15,2-3 1 16,1 0 10-16,4 1 2 15,-3-2 1-15,3 4 1 16,9-1 1-16,1-2-1 0,4-1 1 16,1-3 1-16,-2-6 4 15,-4 0 5-15,-4-8 12 16,-7-4 6-16,-13-5 10 16,-4-5-3-16,-10 3 13 15,-9 3-6-15,-15 11-17 16,-7 5-8-16,-8 11-55 15,7 8-61-15</inkml:trace>
  <inkml:trace contextRef="#ctx0" brushRef="#br2" timeOffset="319372.323">4801 17170 492 0,'-10'-3'340'0,"-19"-2"37"15,-5 1-99-15,-5 5-107 16,1 5-43-16,10 2-66 16,5 1-26-16,14 1-26 15,8 0-6-15,17 4-2 16,8 2 3-16,13 2 13 16,3 4 11-16,-10 2 23 15,-6 2 18-15,-21 2 30 16,-9-2 1-16,-16-10-2 15,-7-7-12-15,-7-16-84 0,-2-10-91 16</inkml:trace>
  <inkml:trace contextRef="#ctx0" brushRef="#br2" timeOffset="319776.2162">5316 16854 912 0,'-18'1'420'0,"-30"12"-167"0,-3 12-38 15,-8 20-67-15,6 8-37 16,19 16-64-16,10 5-25 15,25 5-21-15,17 3-3 16,23-10-4-16,16-11-3 16,18-22-73-16,2-10-140 15</inkml:trace>
  <inkml:trace contextRef="#ctx0" brushRef="#br2" timeOffset="320214.9705">5501 17293 652 0,'-5'-7'289'0,"-9"-15"-111"15,-1-10-24-15,9-8-13 16,2-3 4-16,12 6 21 0,10 6-31 16,5 16-20-1,10 7-28-15,-2 16-67 16,-3 8-5-16,-9 12 13 16,-11 9 6-16,-15 8 3 0,-7 2-4 15,-9 4-9-15,-2-4-3 16,0-14-7-16,2-6-7 15,5-24-26-15,3-5-8 16,8-14-4-16,4-4 3 16,8 4 31-16,3 1 11 15,4 10 7-15,4 7 4 16,3 9-6-16,4 8-6 0,0 5-5 16,-1 0-1-16,-5-1-9 15,-1-3-64-15,3-4-274 16</inkml:trace>
  <inkml:trace contextRef="#ctx0" brushRef="#br2" timeOffset="320495.2615">6017 17162 736 0,'-10'-10'460'0,"-14"-12"3"16,-5 6-185-16,-2 6-107 0,-2 5-54 15,-1 10-69 1,3 8-14-16,2 15-25 16,2 2-13-16,13 13-11 15,9-3-3-15,10 3 3 16,12-1 6-16,8-14 11 16,7-5 9-16,6-19 18 0,0-13 10 15,-3-19 14-15,-2-9-2 16,-11-9-3-16,-6 0-2 15,-13 3-112-15,-7 14-113 16</inkml:trace>
  <inkml:trace contextRef="#ctx0" brushRef="#br2" timeOffset="320798.3898">6105 16982 535 0,'-5'0'306'16,"-2"0"-26"-16,3 8-188 15,0 0-37-15,5 3-18 16,4 3 4-16,8 0 10 15,3-1 9-15,6-5 18 16,0-4 17-16,-5-4 36 16,-4-4 8-16,-11-5-13 0,-6-3-26 15,-8-1-48-15,-7 1-90 16</inkml:trace>
  <inkml:trace contextRef="#ctx0" brushRef="#br2" timeOffset="321199.2144">6416 16963 874 0,'9'4'420'16,"10"3"-134"-16,12 18-173 15,5 4-19-15,0 15-15 16,-7 8 0-16,-24 14-12 16,-10 8-17-16,-17 3 46 0,-4-4-6 15,-2-20-6-15,4-9 11 16,4-23-63-16,3-7-7 16,4-13-65-16,3-6-54 15</inkml:trace>
  <inkml:trace contextRef="#ctx0" brushRef="#br2" timeOffset="321758.391">7056 17160 885 0,'-4'-3'464'0,"2"-4"-135"16,-2 8-89-16,1 11-114 16,1 5-49-16,2 19-51 15,1 9-1-15,5 11-6 16,2 1-5-16,-2-5-4 15,-1-13 5-15,-2-9-102 16,-1-8-99-16</inkml:trace>
  <inkml:trace contextRef="#ctx0" brushRef="#br2" timeOffset="321919.3326">6899 17315 890 0,'2'1'421'0,"10"-1"-133"0,9 1-85 16,12-2-58-16,17-4-4 16,18 4-45-16,9-1-22 15,3 5-33-15,-14 4-78 16</inkml:trace>
  <inkml:trace contextRef="#ctx0" brushRef="#br2" timeOffset="327781.9463">7721 16883 1025 0,'0'0'420'0,"2"11"-251"15,3 9-55-15,3 15-64 16,-1 13-5-16,1 15-19 15,-1 9-3-15,-4 6-6 16,0-1-2-16,-3-19 27 16,1-10-70-16,5-23-184 15</inkml:trace>
  <inkml:trace contextRef="#ctx0" brushRef="#br2" timeOffset="327972.1132">7712 16885 843 0,'25'2'365'0,"26"2"-209"15,7-2-51-15,5-2-56 0,-2-1-36 16,-2-1-240-16</inkml:trace>
  <inkml:trace contextRef="#ctx0" brushRef="#br2" timeOffset="328178.3501">7799 17090 790 0,'6'2'417'0,"15"1"-50"16,9-1-176-16,18-2-69 15,9-2-39-15,4-3-28 16,0 5-95-16</inkml:trace>
  <inkml:trace contextRef="#ctx0" brushRef="#br2" timeOffset="330576.2228">8065 17415 590 0,'0'0'305'0,"0"0"-69"16,0 1-54-16,-2-1-52 15,1 0-26-15,0 0-43 16,0 0-11-16,0-1-15 15,0 0-11-15,-4-7-20 16,1-20-4-16,15-29-1 16,7 34 1-16,10 6 4 15,0 12 1-15,-2 16 11 16,0 10 11-16,-19 17 16 16,-7 6 5-16,-18 4-8 0,-7-2-9 15,-5-9-9-15,-1-6-10 16,7-14-25-16,3-8-22 15,11-13-17-15,7-3-3 16,10-9 18-16,6-2 29 16,12 5 38-16,3-1 16 15,4 12 18-15,0 2-6 16,2 8-13-16,-5 8-8 16,-9 2-13-16,-2 1 21 0,-9-3-178 15</inkml:trace>
  <inkml:trace contextRef="#ctx0" brushRef="#br2" timeOffset="330812.3551">8497 17237 1052 0,'-1'0'478'0,"0"0"-236"16,1 2-101-16,0-2-43 0,0 0-133 16</inkml:trace>
  <inkml:trace contextRef="#ctx0" brushRef="#br2" timeOffset="331244.2531">9016 17084 666 0,'-9'-4'368'0,"-18"-9"-57"16,-1 6-92-16,-2 6-74 16,-5 1-43-16,9 10-70 15,0 7-24-15,10 7-34 0,9 6-10 16,8 7 0-16,12-5 3 16,13-3 11-16,6-6 8 15,8-11 14-15,2-1 5 16,1-11 15-16,0-1-27 15,-2-7-94-15,-2-7-117 16</inkml:trace>
  <inkml:trace contextRef="#ctx0" brushRef="#br2" timeOffset="331549.3842">9287 17092 792 0,'-11'2'401'0,"-22"-2"-120"15,-3 1-57-15,-7 4-80 16,1 0-36-16,8 7-54 15,7 5-20-15,12-1-34 16,4 5-13-16,15 3-11 16,7-2-1-16,14-1 9 15,5-6 8-15,4-11 11 16,3-5 7-16,0-17 6 16,-1-5 1-16,-3-12-2 15,-1-4-4-15,-1 8 4 16,1 7-4-16,-5 14 19 15,-3 10 2-15,-6 14 0 16,-8 2 14-16,-13 11 16 16,-4 4 8-16,-13 0-4 15,-5 2-10-15,6-9-28 0,-1-8-28 16,7-9-162-16</inkml:trace>
  <inkml:trace contextRef="#ctx0" brushRef="#br2" timeOffset="331963.3484">9957 16632 1031 0,'-20'9'449'0,"-23"16"-262"0,3 14-43 15,4 27-82-15,3 12-29 16,14 17-21-16,9 4 1 16,19-6-7-16,14-5-4 15,15-14-72-15,11-13-77 16</inkml:trace>
  <inkml:trace contextRef="#ctx0" brushRef="#br2" timeOffset="332293.2432">10301 16883 1068 0,'-16'0'471'0,"-19"5"-255"16,-5 8-60-16,-1 11-77 0,0 6-43 15,10 12-39 1,8 0-8-16,17 7-7 16,9-1-1-16,21-6 6 15,9-5 7-15,16-17 11 16,-3-9 9-16,0-16 14 15,-10-9-6-15,-19-6 64 0,-6-3 8 16,-21-5-2-16,-6 1 6 16,-22-2-71-16,-12 6-34 15,-4 5-114-15,3 6-114 16</inkml:trace>
  <inkml:trace contextRef="#ctx0" brushRef="#br2" timeOffset="332623.929">10556 17038 642 0,'-9'-4'371'0,"-12"-7"0"0,-1 3-124 16,-6 5-80-1,3 3-29-15,-1 5-84 16,1 10-29-16,8 7-27 16,-3 3-14-16,11 7 3 15,6 0 2-15,6 4 3 16,11 0 2-16,10-9 6 16,6-2 6-16,6-19 23 15,3-6 4-15,0-10 14 16,-6-12 2-16,-8-8-3 15,-8-4-2-15,-13-2-72 0,-5 1-102 16</inkml:trace>
  <inkml:trace contextRef="#ctx0" brushRef="#br2" timeOffset="332911.6999">10758 16877 678 0,'-3'-5'417'0,"-5"-1"5"15,1 6-241-15,3 7-121 16,4 7-37-16,7 6-38 16,4-1 4-16,5 0 9 15,2-3 5-15,0-9 23 16,1-4 37-16,-8-12 54 15,0-2 11-15,-13-9 8 16,-3 0-29-16,-9 4-56 16,-6 1-21-16,-4 8-61 15,1 4-68-15</inkml:trace>
  <inkml:trace contextRef="#ctx0" brushRef="#br2" timeOffset="333162.1764">10868 16694 1182 0,'13'6'478'0,"18"20"-329"15,5 12-27-15,-3 24-80 16,0 11-14-16,-16 11-11 15,-12 4-5-15,-18-8-1 16,-10 1 2-16,-6-12 2 16,1-11 1-16,5-17-57 15,5-10-91-15</inkml:trace>
  <inkml:trace contextRef="#ctx0" brushRef="#br2" timeOffset="333599.1272">11398 17044 766 0,'7'-1'427'16,"9"-1"-48"-16,17 0-254 16,12 1-25-16,18 1-63 15,2 1-17-15,-7 1-83 16,-11 2-107-16</inkml:trace>
  <inkml:trace contextRef="#ctx0" brushRef="#br2" timeOffset="333792.3283">11458 17156 852 0,'-2'2'393'15,"2"2"-178"-15,8-1-33 16,19 1-60-16,11-1-19 16,20 0-29-16,-1-4-19 0,1 1-26 15,-7 0-89-15</inkml:trace>
  <inkml:trace contextRef="#ctx0" brushRef="#br2" timeOffset="334434.2281">12048 17031 766 0,'7'3'342'15,"8"1"-140"-15,2 8-71 0,3 11-36 16,-5 1-23 0,-6 7-32-16,-9 1-7 15,-5-3-4-15,-4-3-3 0,-1-9-5 16,6-4 5-16,1-17 5 16,6-7-2-16,6-16-7 15,4-7-9-15,10-2-17 16,1 2 0-16,3 10 11 15,-1 8 5-15,-3 10 17 16,-2 6 2-16,-6 13-9 16,-3 4 1-16,-11 11-9 15,-2 0 0-15,-6-1-2 16,0 1 1-16,3-11-3 16,4-5-16-16,5-15-3 15,3-9-3-15,6-11-2 16,1-2 14-16,4-1 0 15,1 2 7-15,2 9 16 16,2 0 10-16,-4 12 13 0,-1 8 1 16,-8 10 2-16,-7 8-8 15,-4 9-10-15,-3 0-9 16,-2-1-57-16,5-1-87 16</inkml:trace>
  <inkml:trace contextRef="#ctx0" brushRef="#br2" timeOffset="335006.9006">12903 17167 657 0,'3'-8'333'0,"-1"-3"-96"16,-1-3-18-16,-1-1-41 0,-7 0-19 16,-6-3-35-16,-5-2-19 15,-10 1-36-15,-1 9-15 16,-2 4-22-16,4 9-14 16,0 8-26-16,2 5-8 15,7 10-6-15,8 0 0 16,10 9 7-16,4-1 6 15,11-1 1-15,2-5 4 0,12-10 5 16,3-8 3-16,3-13 8 16,1-9 4-16,-4-10 7 15,-6-7 2-15,-12-3-1 16,-3 2-3-16,-6 8 7 16,-1 8 7-16,-2 12-3 15,-2 2 1-15,1 15-12 16,1 0-10-16,5 7-3 15,6 6-4-15,1-5-1 16,1 1-22-16,1-2-166 16</inkml:trace>
  <inkml:trace contextRef="#ctx0" brushRef="#br2" timeOffset="335333.9664">13163 17202 977 0,'9'-2'517'0,"2"2"-60"0,8 7-326 15,3 6-31-15,-2 10-55 16,5 2-28-16,-2 5-13 16,-1-2-11-16,-3-3-79 15,-3-5-72-15</inkml:trace>
  <inkml:trace contextRef="#ctx0" brushRef="#br2" timeOffset="335526.2773">13315 17213 1154 0,'-7'0'532'0,"-6"5"-240"0,-4 3-48 15,0 9-87-15,-1 7-42 16,-4 7-56-16,-1 6-21 16,-3 2-68-16,-1-4-85 15</inkml:trace>
  <inkml:trace contextRef="#ctx0" brushRef="#br2" timeOffset="343092.6886">13972 17107 802 0,'8'4'317'15,"15"3"-209"-15,15-4-17 16,23 2-13-16,10-3-28 16,17-4-32-16,3 3-3 15,3-1 1-15,-8-1-41 16,-19 3-292-16</inkml:trace>
  <inkml:trace contextRef="#ctx0" brushRef="#br2" timeOffset="343329.3183">14070 17234 725 0,'11'-1'303'0,"17"-1"-150"0,9 2-30 15,20 4-9 1,4-1-30-16,12 1-53 16,2 0-8-16,-5-3-37 0,-6 0-84 15</inkml:trace>
  <inkml:trace contextRef="#ctx0" brushRef="#br2" timeOffset="343556.8297">14597 17064 522 0,'14'7'305'16,"10"2"-20"-16,6 11-136 15,-5 4-19-15,-9 2-50 16,-1 3-16-16,-16-1-19 16,-3-2 0-16,-13-2-2 15,-1-4-19-15,-7-7-153 16,-8-7-210-16</inkml:trace>
  <inkml:trace contextRef="#ctx0" brushRef="#br2" timeOffset="343764.3456">14184 17060 456 0,'-11'1'301'0,"-17"4"44"15,-2 6-104-15,2 14-51 0,1 5-15 16,13 12-49-16,9 4-24 15,20 3-48-15,12-1-20 16,12-9-17-16,6-7-88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7T07:59:33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 6913 520 0,'11'4'239'0,"26"3"-90"16,12 1-34-16,23-8-25 16,8-2-23-16,3-4-37 15,7-2-9-15,-3 0-11 16,-8-2-41-16,-19 4-109 15,-16 2-52-15</inkml:trace>
  <inkml:trace contextRef="#ctx0" brushRef="#br0" timeOffset="210.8033">1825 7046 659 0,'10'1'291'0,"13"-2"-128"16,23-4-25-16,17-2-18 16,14-1-16-16,17 2-40 15,-1 2-17-15,-3 4-30 16,-12 4-29-16,-20-2-89 16,-14 0-76-16</inkml:trace>
  <inkml:trace contextRef="#ctx0" brushRef="#br0" timeOffset="423.6355">2410 6860 778 0,'14'0'351'0,"14"5"-158"0,8 5-42 15,2 1-50 1,-2 8-27-16,-3-3-35 15,-3 0-11-15,-12 2 7 16,-6-3-1-16,-16 3 1 0,-7 1-17 16,-14-3-149-16,-4 2-135 15</inkml:trace>
  <inkml:trace contextRef="#ctx0" brushRef="#br0" timeOffset="617.1941">1991 6908 739 0,'-10'1'356'0,"-17"11"-119"16,0 6-71-16,-1 12-49 16,5 2-23-16,15 4-42 15,10 1-23-15,25-7-25 16,14 0-72-16</inkml:trace>
  <inkml:trace contextRef="#ctx0" brushRef="#br0" timeOffset="1333.1578">3494 7147 502 0,'3'-6'304'0,"-1"-9"3"16,2 0-66-16,-4-4-59 15,-4 1-17-15,-10 2-28 0,-4-1-17 16,-15 6-31-16,-8 4-18 15,-5 10-47-15,-2 8-12 16,7 12-22-16,4 1-5 16,17 9-7-16,12-3-1 15,16 1 4-15,14 0 3 16,14-13 8-16,8-6 5 16,9-13 6-16,0-10 4 0,-4-5 6 15,-9-5 4-15,-14-2 4 16,-10 1 3-16,-12 4-1 15,0 5-7-15,-9 12 0 16,-4 1-2-16,1 14-8 16,-1 3 1-16,9 6-11 15,3 3-5-15,11-3-30 16,5-1-35-16,9-3-153 16,4-1-134-16</inkml:trace>
  <inkml:trace contextRef="#ctx0" brushRef="#br0" timeOffset="1542.7637">3726 7291 1142 0,'6'8'425'0,"14"11"-326"0,6 6-43 15,8 0-19-15,4 3-7 16,-4-4-5-16,-5-3 13 16,-9-5-157-16,-3-4-193 15</inkml:trace>
  <inkml:trace contextRef="#ctx0" brushRef="#br0" timeOffset="1695.1082">3967 7292 1042 0,'-5'3'493'0,"-17"7"-190"16,-1 6-82-16,-13 7-97 16,-7 4-36-16,1 3-48 15,-1 4-21-15,13-5-63 16,7-7-103-16</inkml:trace>
  <inkml:trace contextRef="#ctx0" brushRef="#br0" timeOffset="1999.9927">4207 7065 891 0,'12'0'381'0,"19"1"-215"16,8-1-50-16,19-2-50 15,0-2-27-15,-5-3-1 16,-3 4-69-16,-14 2-385 15</inkml:trace>
  <inkml:trace contextRef="#ctx0" brushRef="#br0" timeOffset="2234.2565">4258 7196 851 0,'16'1'420'0,"9"-1"-168"16,24-1-60-16,7-1-19 16,4-3-55-16,1 1-25 15,-15 0-38-15,-6 1-22 16</inkml:trace>
  <inkml:trace contextRef="#ctx0" brushRef="#br0" timeOffset="3116.4851">5313 7265 497 0,'-42'3'185'15,"-33"4"-137"-15,20 0-21 16,56 3 24-16,28-1 29 15,60-5 33-15,38-1 27 16,71-3 18-16,44-2-12 0,70 1-22 16,31 1-24-16,45 0-46 15,15 3-15-15,-2-2-14 16,-15-2-2-16,-44-1-65 16,-18-1 111-16,-38 0 8 15,-11 2-1-15,-31-3 51 16,-17 1-168-16</inkml:trace>
  <inkml:trace contextRef="#ctx0" brushRef="#br0" timeOffset="3778.1138">5307 6554 951 0,'8'8'356'0,"6"19"-268"15,3 15-38-15,-2 32-11 16,-6 14-11-16,-4 6-5 15,-5-6-6-15,2-19 0 16,3-17-21-16,1-26-213 16</inkml:trace>
  <inkml:trace contextRef="#ctx0" brushRef="#br0" timeOffset="3945.8585">5216 6626 913 0,'15'0'379'0,"30"0"-232"16,10 0-37-16,18 0-54 15,4-2-21-15,0 5-20 16,1-3-22-16,-9 3-268 16</inkml:trace>
  <inkml:trace contextRef="#ctx0" brushRef="#br0" timeOffset="4135.2604">5390 6917 922 0,'16'0'347'0,"28"-1"-265"16,6-1-44-16,14-2-49 15,4 2-155-15</inkml:trace>
  <inkml:trace contextRef="#ctx0" brushRef="#br0" timeOffset="4406.3857">5668 7098 760 0,'0'-2'388'0,"2"-8"-99"15,3 1-136-15,-1-6-77 0,6 0-13 16,2-2 3-16,0 0-3 16,4 7-3-16,-9-2-7 15,-4 13-27-15,1 7-1 16,-3 12-12-16,4 10 2 15,-3 4 2-15,0-1-6 16,4-1 0-16,0-7-36 16</inkml:trace>
  <inkml:trace contextRef="#ctx0" brushRef="#br0" timeOffset="4748.1518">6072 6971 1104 0,'-5'3'505'0,"-4"2"-249"16,2-5-141-16,3-1-55 15</inkml:trace>
  <inkml:trace contextRef="#ctx0" brushRef="#br0" timeOffset="5365.8728">6580 6865 543 0,'-5'-3'244'0,"-9"-4"-85"16,-4 3-36-16,-9 6-25 15,1 1-6-15,-4 5-39 16,4 4-16-16,2 2-21 16,1-1-12-16,12 5 2 15,-2-4 2-15,15 0 6 16,8 3 0-16,8-1-7 16,9 3-2-16,0-4 1 15,-1 0 5-15,-7-7 9 16,-3-3-19-16,-5-5-276 15</inkml:trace>
  <inkml:trace contextRef="#ctx0" brushRef="#br0" timeOffset="5933.8353">6805 6935 552 0,'0'-7'356'0,"0"-5"-33"16,-10-1-54-16,-5 1-30 15,-10 0-64-15,-3 3-43 16,-1 7-83-16,3 3-31 16,5 15-40-16,6 6-8 15,11 8-1-15,2 6 2 16,14-6 9-16,6-4 2 15,14-8 8-15,4-7 8 0,0-11 15 16,-4-6 15-16,-12-4 18 16,-8-6 4-16,-12-1-6 15,-6-3-18-15,-6-8-143 16</inkml:trace>
  <inkml:trace contextRef="#ctx0" brushRef="#br0" timeOffset="6352.7406">7102 6926 461 0,'-7'-3'354'16,"-9"-3"72"-16,-4 2-122 15,-3-1-123-15,1 2-52 16,5 1-81-16,2 2-30 0,9 10-34 15,5 0-9-15,6 8-5 16,4 7 2-16,8-1 16 16,2 0 12-16,-3 0 47 15,-7-6 18-15,-11-3 39 16,-9 0 3-16,-9-7-26 16,-5-6-6-16,2-9-147 15,4-8-265-15</inkml:trace>
  <inkml:trace contextRef="#ctx0" brushRef="#br0" timeOffset="6963.0065">7435 6921 566 0,'-15'-18'377'16,"-16"-9"-10"-16,15-11-156 15,4-4-59-15,14 5-94 16,6 7-45-16,14 13 5 16,-1 7-4-16,9 13 5 15,4 9 0-15,-3 7-13 16,-2 9 3-16,-18 8 10 0,-11 4 7 16,-23 5 3-16,-9 0-1 15,-10-5-4-15,3-5-5 16,8-16-5-16,6-6-11 15,12-11-7-15,2-4-8 16,9 2-11-16,7 1 14 16,3 5 19-16,11 3 13 15,1 2 16-15,7-1-5 16,7-1-15-16,-1-3-8 0,6-3-10 16,-2-3-68-16</inkml:trace>
  <inkml:trace contextRef="#ctx0" brushRef="#br0" timeOffset="7252.7298">7808 6884 890 0,'0'-12'433'0,"0"-10"-151"16,-3 3-62-16,-5 7-87 15,-2 6-38-15,-5 9-63 16,-8 4-22-16,-3 11-26 15,7 10-5-15,-2 5-2 16,6 5 3-16,13 1 6 16,5-3 3-16,18-6 8 15,8-6 3-15,7-12 12 16,2-6 7-16,-5-13 35 0,-3-5 9 16,-13-12 15-1,-5-5 0-15,-16-10-31 0,-8-5-14 16,-8 8-58-16,-5 4-41 15,2 15-193-15</inkml:trace>
  <inkml:trace contextRef="#ctx0" brushRef="#br0" timeOffset="7545.7992">7896 6687 963 0,'-3'-5'406'0,"-3"-4"-239"16,4 2-52-16,1 8-85 15,-1 4-13-15,9 7-18 16,4 4 2-16,4 3 32 16,9-1 16-16,-2-4 34 15,2-1 8-15,-1-12 13 16,-7-2 0-16,-4-11-7 15,-10-1-5-15,-8-6-21 16,-10-3-13-16,-14 6-35 16,-3 1-13-16,1 12-51 15,2 5-58-15</inkml:trace>
  <inkml:trace contextRef="#ctx0" brushRef="#br0" timeOffset="8089.2834">8453 6835 798 0,'0'-5'459'0,"0"-5"-61"16,1 10-226-16,2 6-56 0,-2 17-81 16,-2 8-33-16,3 20-5 15,-2 0 1-15,3-4 4 16,1-4 3-16,-2-13-138 16,2-7-172-16</inkml:trace>
  <inkml:trace contextRef="#ctx0" brushRef="#br0" timeOffset="8238.4362">8295 6900 1186 0,'14'6'465'0,"11"2"-328"16,10 2-53-16,26 1-48 15,4-3-16-15,20 1-56 16,-1-2-135-16</inkml:trace>
  <inkml:trace contextRef="#ctx0" brushRef="#br0" timeOffset="8626.008">8918 6628 1083 0,'0'3'409'0,"0"16"-293"16,0 5-55-16,6 20-11 15,0 10 2-15,3 12-5 16,-3-1-3-16,-1-7-15 16,-1-8-6-16,-2-24-4 15,2-6 2-15,0-12-18 16,-2-11-20-16,-2-13-45 15,-4-9-10-15,-9-23 13 16,-2-7 19-16,-2-15 44 16,2 0 25-16,8-1 15 15,3 9-1-15,10 10 4 16,7 5-11-16,10 17-5 16,2 3 0-16,5 11-18 15,2 8-11-15,6 8-17 16,4 8-1-16,6 8-34 15,3 5-42-15</inkml:trace>
  <inkml:trace contextRef="#ctx0" brushRef="#br0" timeOffset="8852.2329">8899 6779 901 0,'13'1'348'0,"19"1"-256"16,11 1-12-16,13-1-28 16,1 1-24-16,-2 1-2 15,-3 3-106-15</inkml:trace>
  <inkml:trace contextRef="#ctx0" brushRef="#br0" timeOffset="9179.8715">9190 6982 1059 0,'-4'-7'456'0,"-1"0"-251"15,7-1-141-15,8-3-36 16,16 10-33-16,0-2 1 16,3 4 7-16,-2 7 5 15,-9 1-2-15,-4 4-3 16,-11 5 24-16,0 4 8 16,-15 3 4-16,-3 0 3 15,-6-2-19-15,2-2-3 16,4-7-2-16,3-5-4 0,9-6-3 15,3-2-2-15,11-1-2 16,4-2 2-16,11-1-6 16,5-3-3-16,8-2-109 15,11 3-404-15</inkml:trace>
  <inkml:trace contextRef="#ctx0" brushRef="#br0" timeOffset="9674.1978">9755 6837 1839 0,'-20'5'12'0,"-2"8"-5"15,-12 7 11-15,5 8-28 16,12 5-6-16,14 0-11 15,10 2 1-15,22-8 10 16,10 0 5-16,7-11 12 16,6-6-29-16,1-8-106 15,-1-5-105-15</inkml:trace>
  <inkml:trace contextRef="#ctx0" brushRef="#br0" timeOffset="9971.2418">10116 6963 525 0,'0'-11'389'0,"-5"-10"-13"16,-9 0-97-16,-7 1-49 15,-5 6-92-15,-3 3-30 16,3 11-65-16,5 5-26 16,5 10-32-16,2 2-6 15,7 6 2-15,3 0 3 16,7-2 7-16,5-2 2 0,5-10 5 16,5-5 3-16,8-6 7 15,6-5 0-15,6-7-2 16,1-3-3-16,1 5-6 15,5 10-1-15,-13 6 0 16,-4 3-7-16,-12 3 42 16,-7-2 12-16,-6 8 32 15,-8-4 20-15,-8 2-13 16,-3-2-5-16,-8-6-28 16,2 4-9-16,0-4-66 15,-1-1-83-15</inkml:trace>
  <inkml:trace contextRef="#ctx0" brushRef="#br0" timeOffset="10631.2118">10811 6613 815 0,'-12'0'406'15,"-15"9"-134"-15,-6 8-136 16,-5 23-106-16,0 6-19 15,8 18-9-15,9 5-1 16,19-5 6-16,11-2 6 0,17-22 11 16,5-10 19-16,9-11 29 15,-4-15 5-15,0-6 10 16,-9-12-6-16,-16-8-8 16,-5 1-2-16,-17-8-16 15,-10 1-13-15,-10 4-31 16,-4 4-12-16,-5 9-75 15,9 4-81-15</inkml:trace>
  <inkml:trace contextRef="#ctx0" brushRef="#br0" timeOffset="10960.9074">11121 6789 989 0,'-4'-7'467'0,"-4"-5"-171"0,-5-1-63 16,-8 4-100-16,-1 3-43 15,-3 8-81-15,-1 6-19 16,8 14-17-16,0 7-2 16,10 11 6-16,7 7 5 15,13-2 8-15,10-4 3 16,19-10 5-16,5-7 2 15,5-12 8-15,-3-9 9 16,-8-10 17-16,-12-12 27 0,-13-16 27 16,-4-4 1-16,-20-11-11 15,-8 3-29-15,-2 8-40 16,-12 7-30-16,2 13-129 16,6 9-34-16</inkml:trace>
  <inkml:trace contextRef="#ctx0" brushRef="#br0" timeOffset="11260.5628">11453 6646 1078 0,'-4'-2'452'0,"-1"-3"-279"16,-2 2-66-16,4 12-90 0,3 3-19 15,6 7-12-15,8 4 12 16,10 0 19-16,3-4 19 16,0-8 38-16,-3-7 32 15,-14-10 38-15,-7-5-2 16,-10-8-40-16,-9-3-33 16,-17-2-54-16,-4 6-29 15,-10 6-136-15,3 10-305 16</inkml:trace>
  <inkml:trace contextRef="#ctx0" brushRef="#br0" timeOffset="11937.8249">9615 7311 595 0,'-4'0'252'16,"-8"2"-114"-16,25-1-102 0,18 1-19 15,30-3 21-15,24 0 41 16,50-4 56-16,16 1 16 15,51-2 13-15,17 1-30 16,21 4-66-16,0 1-18 16,-33 2-28-16,-25 2-5 15,-64-1 1-15,-26-2-1 16,-45 1-257-16</inkml:trace>
  <inkml:trace contextRef="#ctx0" brushRef="#br0" timeOffset="12865.8664">8104 7699 901 0,'6'2'353'0,"4"7"-240"0,0 5-22 16,4 6-40 0,-9 6-1-16,-5 1-16 15,-1-1-1-15,-6-6-3 16,2-5-1-16,1-10 4 0,2-5 5 16,6-13-4-16,2-8-3 15,11-10-14-15,4-1-7 16,9 3 18-16,2 5 14 15,1 12 11-15,-4 5 3 16,-2 11-17-16,-5 6-13 16,-11 5-5-16,-1 5-2 0,-8-2-3 15,0 2-2-15,-2-3 1 16,-2-3 1-16,-3-6 7 16,0-5 5-16,5-6-1 15,0-7-6-15,4-7-19 16,0-3-6-16,9 0-9 15,3 0 2-15,5 7 3 16,3 2 1-16,2 7 2 16,-1 2 1-16,-1 4 2 15,-2 6 13-15,-7 6 12 16,-3 4 11-16,-9 12 14 16,-2 5-10-16,-1 3-5 15,0 1-9-15,1-8-11 16,3-9-2-16,0-13 27 15</inkml:trace>
  <inkml:trace contextRef="#ctx0" brushRef="#br0" timeOffset="67550.8194">12071 7219 811 0,'7'3'381'0,"17"5"-160"15,12 0-44-15,18-6-74 16,8-1-34-16,8-4-25 16,-3-2-58-16,-9 2-144 15,-8 0-166-15</inkml:trace>
  <inkml:trace contextRef="#ctx0" brushRef="#br0" timeOffset="67715.2459">12156 7359 704 0,'-1'7'350'15,"1"4"-102"-15,16 1-64 16,20-5-86-16,16-5-28 0,23-2-52 16,5-5-97-16</inkml:trace>
  <inkml:trace contextRef="#ctx0" brushRef="#br0" timeOffset="68117.2433">13030 7079 1002 0,'-9'-19'431'0,"-3"-14"-243"0,12 0-53 16,22 2-43-16,15 7-8 16,14 11-5-16,2 10-14 15,-2 17-31-15,-10 11-16 16,-20 6-6-16,-12 4 10 15,-27 6 7-15,-10 2 2 16,-16 2-4-16,-5-1-9 16,1-11-10-16,8-5-1 15,16-12-6-15,9-8-3 0,12-3-8 16,3-5-2-16,15-3 1 16,8 2 1-16,16-3 1 15,4 1 0-15,13 3 48 16,4 0-115-16</inkml:trace>
  <inkml:trace contextRef="#ctx0" brushRef="#br0" timeOffset="68610.2204">13734 7111 686 0,'2'-7'379'15,"-8"-10"-60"-15,-2-3-75 16,-6-2-69-16,-7-1-28 15,-3 4-49-15,-1 4-26 16,-8 10-50-16,0 5-17 0,3 17-22 16,0-1-8-1,10 10-3-15,8 3 4 0,13-6 6 16,8 5 4-16,13-10 2 16,9-6 0-16,8-8 1 15,2-6 5-15,-3-9 8 16,-5-2 6-16,-8 1 4 15,-3 3-3-15,-7 5-3 16,-4 6-1-16,-5 11 6 16,0 4 6-16,-3 6 8 15,-1 1 1-15,-5 2-3 16,-10-2-1-16,-8 2-2 16,-3-2 2-16,-4-7 5 15,-2-4 2-15,-1-12-50 16,1-6-68-16</inkml:trace>
  <inkml:trace contextRef="#ctx0" brushRef="#br0" timeOffset="69330.2201">14362 6713 832 0,'8'-2'412'0,"8"-2"-148"0,3 3-61 16,0 9-87-16,-4 5-32 16,-6 8-29-16,-4 3-8 15,-6 2-9-15,-5 0-5 16,-2-8-6-16,1-4 0 16,3-12 13-16,1-5 0 15,6-15-9-15,5-7-7 16,7-6-23-16,6-1-7 15,8 7-4-15,1 4-2 16,0 9 7-16,-5 9 5 0,-7 6 14 16,0 5 4-16,-12 4-2 15,-2 2-1-15,-6 1-8 16,-6-1 0-16,6-1 1 16,-3-2 0-16,5-8 7 15,2-2 1-15,0-8-3 16,-2 6-3-16,0 0-10 15,11-10-5-15,40-32-3 16,-35 34-1-16,1 9-2 16,1 5 2-16,-5 13 2 15,0 0 5-15,-6 6 3 16,-1 4 1-16,-2-3-48 16,2 3-91-16</inkml:trace>
  <inkml:trace contextRef="#ctx0" brushRef="#br0" timeOffset="69568.6542">14296 7047 1043 0,'8'3'449'0,"22"3"-239"15,13-3-39-15,32 4-53 16,11-5-39-16,11-2-46 16,1 0-15-16,-8 0-8 15,-3 1-15-15,-16 2-145 16,-11 0-209-16</inkml:trace>
  <inkml:trace contextRef="#ctx0" brushRef="#br0" timeOffset="70007.8287">14642 7463 1031 0,'-8'-9'493'0,"-18"-7"-189"15,2 6-93-15,-6 8-105 16,-2 4-41-16,5 11-56 15,3 0-17-15,13 5-22 16,7 2-7-16,16 1-1 16,10 2 4-16,18 4 17 15,-1-3 9-15,-3 1 12 16,-7-2 4-16,-22-3 34 16,-9-2 15-16,-16-6 17 15,-12-3 8-15,-9-8-25 16,-3-6-10-16,5-9-49 15,11-3-73-15,16-3-256 16</inkml:trace>
  <inkml:trace contextRef="#ctx0" brushRef="#br0" timeOffset="70369.0652">14747 7382 1124 0,'-6'-14'507'0,"-3"-9"-238"15,17 0-171-15,8 0-46 16,14 9-42-16,6 6-10 0,2 10 10 16,0 5 2-16,-14 9 16 15,-7 3 20-15,-20 5 32 16,-11 4 7-16,-13 2-13 15,-3-2-15-15,5-3-27 16,7-6-7-16,13-5-6 16,8-2 4-16,14-6 5 15,7-1 5-15,15-8 4 16,5-5 4-16,7 1-5 16,2-3-5-16,-8-1-28 15,-5-1 72-15</inkml:trace>
  <inkml:trace contextRef="#ctx0" brushRef="#br0" timeOffset="73962.3583">20961 9219 256 0,'0'0'181'0,"0"0"-1"16,0 6-58-16,0-6-73 16,0 12-11-16,4 67-3 15,-3-21-14-15,6 18-11 16,-1 6-5-16,-1 0 0 16,3 3 2-16,-6-5-61 15</inkml:trace>
  <inkml:trace contextRef="#ctx0" brushRef="#br0" timeOffset="74287.9828">21055 10210 684 0,'1'12'358'0,"5"24"-80"16,0 9-100-16,-5 17-93 15,0 4-28-15,-3 8-40 16,-4-1 1-16,1-3-137 16,5 5-206-16</inkml:trace>
  <inkml:trace contextRef="#ctx0" brushRef="#br0" timeOffset="74872.5977">21006 11592 704 0,'-4'-1'365'15,"0"1"-101"-15,-2 7-93 16,2 15-98-16,0 7-31 16,0 21-41-16,5 11-4 15,6 21-3-15,5 7 4 0,-3 1-64 16,-1 1-112-16</inkml:trace>
  <inkml:trace contextRef="#ctx0" brushRef="#br0" timeOffset="75107.7716">21028 12610 589 0,'-3'19'344'15,"-1"12"11"-15,0 12-265 16,2 9-27-16,1 8-37 16,-3 3-17-16,-3 8-3 15,-1 3 2-15,-3 4-113 0,-1 3-179 16</inkml:trace>
  <inkml:trace contextRef="#ctx0" brushRef="#br0" timeOffset="75319.8508">20938 13652 944 0,'1'7'406'0,"4"6"-205"0,-1 13-125 16,-3 6-17-16,0 12-35 16,-1 5-15-16,3 4-9 15,-3 0-35-15,-7-5-117 16,1-3-55-16</inkml:trace>
  <inkml:trace contextRef="#ctx0" brushRef="#br0" timeOffset="75427.7761">20965 14525 971 0,'1'14'339'0,"1"10"-349"16</inkml:trace>
  <inkml:trace contextRef="#ctx0" brushRef="#br0" timeOffset="76288.6436">21928 14777 720 0,'-2'0'347'0,"2"0"-105"16,0 9-124-16,2 7-28 15,3 17-37-15,-1 10-25 16,0 11-24-16,0 2 22 16,-2 9-288-16</inkml:trace>
  <inkml:trace contextRef="#ctx0" brushRef="#br0" timeOffset="76549.2457">21878 15605 1065 0,'1'4'451'0,"-1"10"-203"16,-1 9-109-16,0 12-45 15,1 6-26-15,0 7-54 16,4 7-9-16,-2-2-40 0,-3 2-63 16,5-2-163-16,-2-6 25 15</inkml:trace>
  <inkml:trace contextRef="#ctx0" brushRef="#br0" timeOffset="76657.0873">21936 16251 1077 0,'2'25'521'0,"3"16"-219"16,3 6-159-16,-5 0-15 0,2-9-56 16</inkml:trace>
  <inkml:trace contextRef="#ctx0" brushRef="#br0" timeOffset="77551.4784">17767 8804 403 0,'-3'4'240'0,"0"5"-29"15,7-2-36-15,25 0-36 16,17-2-12-16,35-4-20 16,22-4-33-16,38-8-32 15,8-3-30-15</inkml:trace>
  <inkml:trace contextRef="#ctx0" brushRef="#br0" timeOffset="77885.3601">18816 8799 507 0,'10'-3'302'0,"24"-1"29"15,6 5-160-15,17 6-79 16,9 1-19-16,4-3-52 15,10-3 2-15,8-7-198 16</inkml:trace>
  <inkml:trace contextRef="#ctx0" brushRef="#br0" timeOffset="78208.6712">19882 8822 773 0,'8'1'311'0,"18"0"-184"15,9-1-37-15,24-1-4 16,13-7-8-16,27-3-22 16,9 2-2-16,10-3-8 15,2 2-17-15,-11 5-15 16,-8 1-13-16,-24 10-113 16,-17 5-302-16</inkml:trace>
  <inkml:trace contextRef="#ctx0" brushRef="#br0" timeOffset="79243.7147">17752 16869 812 0,'-1'-3'319'16,"-2"-2"-195"-16,11 2-64 16,17 0 13-16,30-2 8 15,23 2-10-15,38-1-25 16,14 1-13-16,18 3-153 15</inkml:trace>
  <inkml:trace contextRef="#ctx0" brushRef="#br0" timeOffset="79582.2053">18930 16880 885 0,'12'-3'348'0,"19"-2"-230"15,14-2-35-15,37-1-32 16,18 0-18-16,32-5-11 16,14 0-62-16</inkml:trace>
  <inkml:trace contextRef="#ctx0" brushRef="#br0" timeOffset="79900.2986">20300 16763 970 0,'35'-6'351'16,"20"-4"-243"-16,30 7-110 15,10 1 2-15,22 2 9 16,4 0 7-16,-2-2-239 16</inkml:trace>
  <inkml:trace contextRef="#ctx0" brushRef="#br0" timeOffset="80075.3099">21200 16680 984 0,'21'4'349'15,"36"4"-270"-15,13 0 1 16,35-2 3-16,24-2-28 16</inkml:trace>
  <inkml:trace contextRef="#ctx0" brushRef="#br0" timeOffset="81106.2091">17548 8891 625 0,'4'-2'333'0,"-2"-2"-35"16,-2 10-115-16,-1-6-48 15,-10 21-13-15,-30 54-24 16,11-25-22-16,-7 9-33 16,-3-1-7-16,5-4-23 15,4-4-4-15,16-17-3 16,7-9-3-16,11-18-4 16,9-12-2-16,13-21-2 15,9-12 5-15,12-14 8 16,0-1 9-16,-6 1 19 15,-3-1 9-15,-14 3 21 16,-3 3 3-16,-9 9 26 16,0 8-1-16,-6 20-20 0,1 10-19 15,8 25-46 1,5 12-9-16,16 19-9 0,9 6 5 16,15-1 4-16,5-1 0 15,-2-13-62-15,-13-4-89 16</inkml:trace>
  <inkml:trace contextRef="#ctx0" brushRef="#br0" timeOffset="81533.9774">16108 8602 790 0,'0'10'392'0,"0"15"-87"0,0 13-174 16,5 27-63-16,-2 4-19 15,3 8-27-15,-1-4-5 16,0-14-3-16,2-11 1 15,-6-21 6-15,5-8 11 16,-7-18-77-16,-6-9-69 16,-1-14-234-16</inkml:trace>
  <inkml:trace contextRef="#ctx0" brushRef="#br0" timeOffset="81667.1004">16053 8560 847 0,'18'-11'445'16,"18"-8"-159"-16,14 8-113 15,5-1-57-15,12 10-74 16,7 2-12-16,-3 4 9 16,-2 2-87-16,-19 2-181 15</inkml:trace>
  <inkml:trace contextRef="#ctx0" brushRef="#br0" timeOffset="81842.2374">16159 8804 975 0,'6'-3'405'0,"8"1"-209"16,24-4-161-16,11 1-10 16,23 2-43-16,1-1-111 15</inkml:trace>
  <inkml:trace contextRef="#ctx0" brushRef="#br0" timeOffset="82155.1913">16409 9013 1178 0,'14'-6'465'0,"19"-4"-338"15,3 3-31-15,4 8-52 16,-4 10-23-16,-14 8-5 16,-7 2 7-16,-21 7 7 15,-12 5 2-15,-16 3 0 16,-5 0-8-16,2-10-3 16,7-9-3-16,15-10-12 15,11-4-8-15,10-5-10 16,6-1 2-16,14-4 7 15,7 0 5-15,6 3 1 16,-4 2-3-16,-1 6-94 0,-2 3-162 16</inkml:trace>
  <inkml:trace contextRef="#ctx0" brushRef="#br0" timeOffset="82739.0247">16739 9172 679 0,'1'5'332'0,"1"1"-134"15,4 6-71-15,2 4-22 16,5 3-42-16,3-1-15 16,8-3-22-16,4-8-5 15,-1-8 2-15,1-7 5 16,-9-14 14-16,-4 0 15 16,-10-7 24-16,-3 2 7 15,-5 4 9-15,0 3-12 16,-2 11-27-16,1 9-16 15,2 15-27-15,2 10-9 16,2 16-9-16,-2 9-3 0,-2 19 3 16,-5 3 3-16,-11 1 7 15,-5-10 6-15,-7-12 6 16,-5-8 3-16,-3-18 14 16,1-13 6-16,3-25-63 15,2-20-55-15,6-24-145 16,4-14-131-16</inkml:trace>
  <inkml:trace contextRef="#ctx0" brushRef="#br0" timeOffset="83188.1949">16136 8408 923 0,'10'2'311'0,"18"0"-290"15,13 2-12-15,30-5 7 16,13-3-1-16,14-1-6 16,3-5-3-16,-10 0-24 15,-14-3-49-15,-27 1-25 16,-9-3 1-16,-26-3 39 16,-5-1 74-16,-10 1 103 15,-2 3 32-15,-2 7 60 16,2 6-16-16,4 6-67 15,6 4-32-15,7 8-71 16,5 3 11-16,-2 7 12 16,0-4 11-16,-10 3 10 15,-5 1-15-15,-7-9-19 16,-7 1-39-16</inkml:trace>
  <inkml:trace contextRef="#ctx0" brushRef="#br0" timeOffset="84799.2784">17254 16597 909 0,'7'-10'432'16,"7"-5"-190"-16,10 12-93 16,6 8-23-16,14 18-64 15,0 9-24-15,4 16-8 16,-4 8-1-16,-14 5-7 16,-1-1-5-16,-10-19 0 15,0-11 33-15,2-29 48 16,3-10 16-16,3-32 39 15,8-15-18-15,4-17-34 16,2-6-16-16,-1 10-42 0,-3 8-20 16,-10 23-35-16,-3 12-59 15,-7 21-321-15</inkml:trace>
  <inkml:trace contextRef="#ctx0" brushRef="#br0" timeOffset="85232.401">16139 16692 1100 0,'0'3'425'16,"1"13"-266"-16,2 14-93 16,4 31-44-16,-4 13 9 15,1 8-16-15,1-1-4 16,-3-17 2-16,2-12 13 16,-3-19-83-16,0-14-45 15,-2-24-224-15,-3-12-157 16</inkml:trace>
  <inkml:trace contextRef="#ctx0" brushRef="#br0" timeOffset="85351.2384">16082 16696 793 0,'8'-19'394'0,"19"-12"-130"15,10 6-67-15,14 15-84 16,11 6-43-16,18 8-51 16,4 6-7-16,-6 4-35 15,-5 1-80-15</inkml:trace>
  <inkml:trace contextRef="#ctx0" brushRef="#br0" timeOffset="85532.2991">16188 16863 944 0,'2'3'361'0,"12"4"-238"0,10 1-44 15,19-8-4-15,10 0-24 16,11 0-32-16,0-1-81 16</inkml:trace>
  <inkml:trace contextRef="#ctx0" brushRef="#br0" timeOffset="85783.0374">16526 17175 1033 0,'3'3'433'16,"6"1"-289"-16,4-4-40 16,1-3 19-16,4-9-41 15,-2-3-13-15,-3-7-6 16,1 3-25-16,-4 5-24 16,-2 7-7-16,2 13-5 15,-7 9 3-15,-2 16 5 16,-2 5 3-16,-2 11 0 15,4 4-2-15,1-6-4 16,-2-5 1-16,5-11-98 16,-2-11-105-16</inkml:trace>
  <inkml:trace contextRef="#ctx0" brushRef="#br0" timeOffset="86143.2314">16761 17230 1085 0,'-1'4'391'15,"2"5"-297"-15,8 2-62 0,15-1 5 16,6-1 1-16,9-6-7 16,-1-6 2-16,-3-6 6 15,-5-2-1-15,-14-7 4 16,-4 0 2-16,-10 1 2 15,-4 1 6-15,-3 10-15 16,-1 6-9-16,2 16-20 16,0 5-10-16,5 18-4 15,3 6 4-15,3 7 2 16,4 3 7-16,-7-3 36 16,-4-6 7-16,-14-11 45 15,-10-7 5-15,-17-10-15 16,-4-7-3-16,-5-19-60 15,1-8-56-15,11-19-139 16,7-6-121-16</inkml:trace>
  <inkml:trace contextRef="#ctx0" brushRef="#br0" timeOffset="86547.2783">16155 16466 1044 0,'-2'-2'426'0,"6"-4"-239"15,8 4-102-15,22 1-36 16,13 1-13-16,30-1-18 16,13 2-9-16,-1-1-4 15,0 0-1-15,-18-2-26 16,-9-4-10-16,-12-8-18 16,-10-3-3-16,-19-11 24 15,-8-4 9-15,-14 2 17 16,-4 2 31-16,-2 15 71 15,-2 8 8-15,4 14 9 16,0 9-26-16,5 18-68 16,1 6-9-16,9 4-45 15,7-3-453-15</inkml:trace>
  <inkml:trace contextRef="#ctx0" brushRef="#br0" timeOffset="87444.8121">21585 14561 951 0,'0'-6'424'0,"0"-6"-198"16,4 0-41-16,6 4-51 16,2 0-33-16,10 8-57 15,8 5-15-15,15 18-23 16,8 12-4-16,2 8 2 16,-3 3 0-16,-12-5 2 15,-9-4 0-15,-11-9 3 16,-6-9 1-16,-15-8 33 15,-3-4 21-15,-11-5 26 16,-4 2 11-16,-11 9-5 16,-16 8-14-16,-18 13-23 15,-5 2-13-15,6-1-31 16,12-3-22-16,29-9-209 16</inkml:trace>
  <inkml:trace contextRef="#ctx0" brushRef="#br0" timeOffset="88009.8558">20611 14542 1010 0,'5'0'413'0,"2"0"-227"15,11 6-116-15,10 4-14 16,19 10-13-16,13 5-12 16,11 8-7-16,-1-1-2 15,-16-4-4-15,-14-3-2 16,-22-9 31-16,-11-3 37 16,-19 1 25-16,-13 2 23 0,-28 11-12 15,-15 8-33 1,-12 7-26-16,6-1-26 0,26-10-68 15,20-5-112-15</inkml:trace>
  <inkml:trace contextRef="#ctx0" brushRef="#br0" timeOffset="88582.0131">21907 13806 1197 0,'4'27'426'16,"-1"19"-341"-16,3 24-54 16,0 1 22-16,-5-1 3 15,-1-6-7-15,2-12-11 16,0-9-2-16,-2-17-13 16,0-8 3-16,-4-20 28 15,4-12 3-15,-7-20 1 16,0-10-5-16,0-19-30 15,-6-6-5-15,13-14-11 16,0 0-7-16,7 8-12 16,11 11-1-16,7 25 2 15,4 9 3-15,13 15 3 16,4 5 0-16,10 9 52 0,7 1-107 16,6 9-145-16</inkml:trace>
  <inkml:trace contextRef="#ctx0" brushRef="#br0" timeOffset="88779.168">21894 14093 957 0,'6'0'373'0,"16"0"-251"15,10 0-57-15,19-4-16 16,10 1-22-16,4-2-107 16</inkml:trace>
  <inkml:trace contextRef="#ctx0" brushRef="#br0" timeOffset="89075.6688">22212 14251 1094 0,'0'0'434'0,"3"-3"-280"0,3 0-33 16,-6 2-35-16,0 0-18 15,17-10-23-15,34-40 0 16,-36 27-8-16,-1 3 9 15,-5 9 10-15,-5 4-8 16,1 13-7-16,-2 8-15 16,-3 18-25-16,2 5 0 0,0 9 1 15,-1 2 0-15,5-3-23 16,-2-4-39-16,7-12-173 16</inkml:trace>
  <inkml:trace contextRef="#ctx0" brushRef="#br0" timeOffset="89402.7687">22507 14260 1150 0,'2'0'518'16,"6"2"-215"-16,1 4-117 15,14 8-84-15,6 4-24 16,8 4-45-16,0 3-14 15,-3 4 16-15,-5-2-85 16,-11-3-124-16,-8-8-149 16</inkml:trace>
  <inkml:trace contextRef="#ctx0" brushRef="#br0" timeOffset="89536.9913">22726 14293 1302 0,'-19'9'564'0,"-22"17"-278"15,-7 7-108-15,-1 6-91 16,3 1-29-16,15-10-165 16,6-11-61-16</inkml:trace>
  <inkml:trace contextRef="#ctx0" brushRef="#br0" timeOffset="90000.9527">22022 13476 1004 0,'0'-1'389'0,"6"2"-236"16,8 5-118-16,25 1-40 15,17-1 19-15,29 0 2 16,9-5-1-16,2-4-1 15,-9-1 0-15,-25-11-24 16,-13 3-8-16,-21-5-8 16,-8-5-2-16,-17-1 30 15,-3 2 25-15,0 5 80 16,-3 6 14-16,3 19 1 16,3 4-18-16,3 17-71 15,1 4-15-15,2 6-5 16,-2-5-1-16,-4-3-21 0,0-4-64 15</inkml:trace>
  <inkml:trace contextRef="#ctx0" brushRef="#br0" timeOffset="90468.2653">19952 14101 973 0,'-1'7'450'0,"0"8"-177"16,1 17-172-16,-2 11-12 15,1 15-49-15,1 9-18 16,1-6-9-16,-1-5-15 16,2-23-139-16,1-10-117 15</inkml:trace>
  <inkml:trace contextRef="#ctx0" brushRef="#br0" timeOffset="90601.5371">19909 14042 932 0,'8'-23'422'0,"12"-27"-169"15,8 12-71-15,4 11-72 16,2 6-33-16,10 16-60 16,2 5-11-16,4 9-60 15,2 8-106-15</inkml:trace>
  <inkml:trace contextRef="#ctx0" brushRef="#br0" timeOffset="90780.2168">19882 14206 1002 0,'-3'0'396'0,"0"0"-209"16,21-3-160-16,15 2-8 15,14-7-2-15,9 4-11 16,9 4-72-16,-2 0-152 16</inkml:trace>
  <inkml:trace contextRef="#ctx0" brushRef="#br0" timeOffset="91049.332">20167 14283 1013 0,'9'-9'444'16,"3"-7"-198"-16,14 6-153 15,2 7-11-15,2 9-34 16,-5 6-14-16,-16 10-4 16,-9 7 4-16,-21 11-3 15,-4 2-2-15,-9-2-11 16,0-3-3-16,12-15-2 15,6-7-8-15,21-14-8 32,-1 0-4-32,-1 0-2 0,-3-1 3 0,29 0-34 15,41-2-65-15</inkml:trace>
  <inkml:trace contextRef="#ctx0" brushRef="#br0" timeOffset="91275.7086">20466 14251 765 0,'12'5'410'0,"6"2"7"0,3 12-325 16,3 6-12-16,-2 5-29 15,-4 4-25-15,-2 1-63 16,-5-5-81-16</inkml:trace>
  <inkml:trace contextRef="#ctx0" brushRef="#br0" timeOffset="91408.1991">20642 14270 1388 0,'-10'4'570'0,"-13"6"-341"15,-7 7-98-15,2 10-68 16,-3 3-22-16,7 1-172 16,4-2-441-16</inkml:trace>
  <inkml:trace contextRef="#ctx0" brushRef="#br0" timeOffset="91801.5061">20081 13793 653 0,'0'-5'408'0,"8"-5"35"15,4 1-231-15,18 1-116 16,13 3-22-16,27 6-42 16,10 6-19-16,0 3-9 15,-9 2 4-15,-18-4-51 16,-11-6-35-16,-15-3-45 16,-6-10-8-16,-12-9 56 15,-6-5 38-15,-7-5 109 16,-1 1 60-16,-1 8 99 15,1 9 11-15,6 10-70 16,5 10-51-16,4 14-98 16,1 11-10-16,-4 12 8 0,-5-2 0 15,-2 5 13 1</inkml:trace>
  <inkml:trace contextRef="#ctx0" brushRef="#br0" timeOffset="100400.0184">1822 8423 431 0,'-7'8'233'0,"-6"9"-42"16,1-1-67-16,1 6-62 16,7-2-17-16,7-6-14 15,7 1-2-15,10-10 15 16,2-3 7-16,6-4 15 15,-2-2 16-15,-4-7 43 16,-5-2 19-16,-12-5 11 16,-7-2-8-16,-13 2-28 15,-5 1-19-15,-6 7-37 16,-3 6-16-16,-1 9-37 16,1 6-9-16,8 8-6 15,4-1-4-15,10 4 0 16,6-1-1-16,11-5 1 15,6 0 1-15,7-12 3 16,6-1 1-16,2-3 4 0,0-5 5 16,-5-1 11-16,-8-6 6 15,-11-1 6-15,-7-2 1 16,-13-2 12-16,-4 3 1 16,-10-4 3-16,-1 6-1 15,-1 8-24-15,5 1-8 16,7 16-18-16,4-6-4 15,12 11-4-15,3 0 1 16,14-5 1-16,1 2 3 0,11-8 3 16,2-5 2-16,1-2 4 15,4-3 1-15,-8-6 5 16,-2 0 4-16,-20-5 8 16,-2 4 2-16,-23-1 5 15,-10 3 5-15,-8 9 2 16,-5 0-2-16,13 9-11 15,9 0-15-15,19-5-30 16,8-1-52-16,23-5-171 16</inkml:trace>
  <inkml:trace contextRef="#ctx0" brushRef="#br0" timeOffset="104617.0393">2480 8357 907 0,'-8'13'353'0,"-7"20"-241"0,1 5-39 15,15 0-32 1,5-1-11-16,13-13-17 16,6-4 0-16,4-12 7 15,-2-8 5-15,3-10 8 16,-4-6 1-16,-8-16 4 16,-4-2-3-16,-14-6-2 0,-5 0-7 15,-3 15 4-15,3 11-12 16,2 27-23-16,0 14-6 15,4 27-19-15,-1 5 1 16,3 16 15-16,2 4 6 16,-5 4 14-16,-2 2 14 15,-13-9 16-15,-2-9 5 16,-15-21 6-16,1-11 1 0,-10-28 6 16,-2-10-4-16,7-25-58 15,6-14-51-15,25-13-146 16,7-5-190-16</inkml:trace>
  <inkml:trace contextRef="#ctx0" brushRef="#br0" timeOffset="104767.9141">2802 8525 938 0,'21'3'413'16,"15"0"-228"-16,13 4-97 15,3 0-23-15,-2-2-86 16,1-3-92-16</inkml:trace>
  <inkml:trace contextRef="#ctx0" brushRef="#br0" timeOffset="105081.1446">3567 8389 812 0,'-3'4'387'16,"-3"13"-141"-16,-8 5-68 0,-5 8-58 15,-6 1-26-15,-13-3-36 16,0-4-10-16,-5-10-13 16,0-4-4-16,9-14-11 15,7-7-17-15,8-5-24 16,9-5-10-16,10-2-11 15,6 1 4-15,12 3-1 16,9 6-1-16,8 19 4 16,7 3 10-16,1 20 22 15,-7 3 10-15,-9 6 15 16,-5 4-1-16,-9-6 18 16,-3-2-46-16</inkml:trace>
  <inkml:trace contextRef="#ctx0" brushRef="#br0" timeOffset="105216.9292">3389 8114 1304 0,'1'-1'435'16,"8"3"-413"-16,4 10-23 15</inkml:trace>
  <inkml:trace contextRef="#ctx0" brushRef="#br0" timeOffset="105741.2101">3721 8069 747 0,'17'3'276'16,"16"0"-220"-16,13 1-11 15,2-4 6-15,-2-3-6 16,-7-3-2-16,-17-1-7 16,-8-6 2-16,-8 1-7 15,-8-3-8-15,-9-1-16 16,-3 8-6-16,-6 3-4 15,3 5-2-15,3 10-6 16,2 0-3-16,8 7-2 0,3 0 3 16,6 4 6-16,6 1 3 15,4-1 4-15,1-3 1 16,0-1 4-16,-1-4 0 16,-11-3 6-16,-4-2 0 15,-1 3-4-15,-4 3-5 16,4 10-7-16,0 9-6 15,-1 17-2-15,6 6 2 16,1 9 2-16,-4-4 31 0,-1-7 36 16,-14-11 9-16,-10-10 16 15,-7-4-19-15,-17-16-12 16,3-4 0-16,1-15-4 16,4-10-13-16,18-6-34 15,9 1-25-15,16 1-98 16,11 1-62-16</inkml:trace>
  <inkml:trace contextRef="#ctx0" brushRef="#br0" timeOffset="106164.5524">4328 8539 599 0,'4'-2'368'16,"-3"-5"-44"-16,-5 0-102 15,-1 1-21-15,-13-5-57 0,-8 3-25 16,-3 3-55-16,0 4-27 16,-1 8-37-16,13 6-12 15,-2 6-18-15,4 4-4 16,10 6 6-16,5-2 5 16,12-3 11-16,8-5 4 15,4-7 9-15,8-5 4 16,-2-13 12-16,-1-3 3 0,-1-11 7 15,-10 0-1-15,-5-2-4 16,-3-6-1-16,-3 5-6 16,1 0-5-16,-1 11-20 15,1 7-14-15,2 9-12 16,-2 8 0-16,3 4 13 16,3 2 9-16,4 4 12 15,0-6 3-15,-1-3 33 16,-1-8 10-16,-4-9 47 15,2-2 13-15,1-7-14 16,-2-4-5-16,1-1-28 16,-3-3-63-16,-3 3-174 15</inkml:trace>
  <inkml:trace contextRef="#ctx0" brushRef="#br0" timeOffset="106642.8582">4991 8564 867 0,'-5'8'394'0,"-15"10"-191"15,-2 2-50-15,-7-2-83 16,-8-1-23-16,0-9-18 15,3-4-1-15,-4-6 2 16,9-8-2-16,9-1-9 16,2-1-6-16,14-3-6 15,0 7-3-15,7 0-10 16,4 1-3-16,8 4-11 16,5 0-3-16,5 5 2 15,6 5 1-15,5 8 8 16,0-2 5-16,-4 4 8 15,-4-7 7-15,-7-3 9 16,-7-7 4-16,1-8 5 16,5-4 1-16,-7-11-5 15,6 1-6-15,1 2-9 16,-3 0 11-16,4 12-3 16,-2 4 5-16,1 14 6 15,-3 7-8-15,-10 7 10 0,-2 1 6 16,-11-1 9-16,-7-4 0 15,-3 1-2-15,-1-5 12 16,1-5-145-16</inkml:trace>
  <inkml:trace contextRef="#ctx0" brushRef="#br0" timeOffset="106924.653">5669 8466 1367 0,'-1'-2'617'0,"1"2"-303"16,0 0-96-16,0 0-124 15,0 0-35-15,0-1-31 16,0 0-8-16,0 0-7 16,0 1-58-16,0-1-176 15,0 1-72-15</inkml:trace>
  <inkml:trace contextRef="#ctx0" brushRef="#br0" timeOffset="107236.2215">5710 8642 1123 0,'0'2'526'0,"-9"1"-203"16,7-3-43-16,2 0-72 15,0 0-23-15,0-2-49 16,0 1-27-16,0 1-32 16,0 0-21-16,0-1-23 15,0 0-7-15,0 0-42 16,0 1 192-16</inkml:trace>
  <inkml:trace contextRef="#ctx0" brushRef="#br0" timeOffset="112055.2387">6286 8421 562 0,'7'9'318'15,"4"3"-18"-15,17 5-183 16,9-4-28-16,17-7-34 16,11-2-16-16,4-8-27 15,-4-5-72-15</inkml:trace>
  <inkml:trace contextRef="#ctx0" brushRef="#br0" timeOffset="112221.4261">6539 8439 815 0,'-1'0'376'0,"-2"6"-166"15,3 6-47-15,1 13-87 16,2 5-13-16,2 4-30 0,3 3-13 16,4-6-32-16,5-2-114 15</inkml:trace>
  <inkml:trace contextRef="#ctx0" brushRef="#br0" timeOffset="112476.5934">6971 8464 904 0,'-8'-3'403'0,"-11"3"-216"15,-3 0-62-15,-1 13-94 16,1 6-25-16,4 5-21 15,5 6-3-15,10 1 1 16,8-3 1-16,13-4 8 16,2-9 8-16,7-12 49 15,-1-4 33-15,-6-13 70 16,-5-1 20-16,-12-4-28 16,-9-3-31-16,-12 2-103 15,1-1-96-15</inkml:trace>
  <inkml:trace contextRef="#ctx0" brushRef="#br0" timeOffset="112836.8181">7706 8460 473 0,'-16'11'266'0,"-13"7"-19"0,0 3-143 15,4 8-20-15,10 1-22 16,10-1 1-16,17 0-26 15,10-5-3-15,14-7 16 16,0-4 3-16,-2-11 39 16,-8-2 29-16,-18-8 44 15,-8-2 4-15,-23-4-41 16,-9 0-34-16,-11 4-62 0,1 1-65 16,16 6-289-1</inkml:trace>
  <inkml:trace contextRef="#ctx0" brushRef="#br0" timeOffset="113235.0763">7886 8501 1052 0,'0'3'376'16,"-2"6"-317"-16,0 1-41 15,5 9-26-15,0 4 10 16,10-4 12-16,0 4 5 0,5-4 10 16,3-3-1-16,-4-8 37 15,3-6 30-15,-3-6 33 16,-2-8 4-16,-1-4-32 16,-6-4-27-16,-5 0-32 15,-3-1-9-15,-5 5-17 16,-2 8-13-16,-1 7-23 15,0 6-7-15,4 9-3 16,5 2 6-16,12 3 12 16,8 0 6-16,5-5 7 15,3-3 2-15,-2-8 24 16,-2-4 21-16,-2-5 32 16,-5 0 3-16,-6-2-11 15,-5-2-19-15,-8-1-74 16,-4 0-91-16</inkml:trace>
  <inkml:trace contextRef="#ctx0" brushRef="#br0" timeOffset="113373.2224">8110 8236 1216 0,'-4'-5'600'16,"-3"-3"-235"-16,5 7-172 15,0 10-165-15,2 9-34 16,7 14-103-16,2 6-63 15</inkml:trace>
  <inkml:trace contextRef="#ctx0" brushRef="#br0" timeOffset="113596.5615">8337 8463 1243 0,'2'9'504'16,"-1"6"-294"-16,3 15-139 16,4 12-19-16,-4 13-24 15,6 7-8-15,-5 16-11 16,-2 1 50-16,0-3-138 16,-3-6-28-16,0-28-16 15,1-11-155-15</inkml:trace>
  <inkml:trace contextRef="#ctx0" brushRef="#br0" timeOffset="113747.3353">8407 8702 1208 0,'-1'-2'534'0,"0"-4"-229"15,8 3-262-15,8 1-44 16,13 2-69-16,4 0-63 0</inkml:trace>
  <inkml:trace contextRef="#ctx0" brushRef="#br0" timeOffset="113984.6857">8880 8588 775 0,'0'5'419'0,"-5"10"-101"15,-5 0-67-15,-9 3-103 16,-1-3-35-16,-8-5-35 15,1-2-21-15,1-12-27 16,3 0-19-16,4-13-46 16,6-3-16-16,9 4-16 15,4-5 8-15,9 11 20 16,9 6 0-16,2 6 25 16,2 8 8-16,4 14 15 15,-2 4 11-15,-1 8-13 16,3 2 15-16</inkml:trace>
  <inkml:trace contextRef="#ctx0" brushRef="#br0" timeOffset="114887.1789">9845 8412 687 0,'-10'-2'392'15,"-8"-6"-63"-15,-9 7-157 16,-2 3-42-16,-7 6-60 16,2 7-22-16,12 4-50 15,10-3-14-15,15 2-9 0,13-2 3 16,14-1 15-16,8-2 7 15,-2-7 10-15,-12-4 2 16,-8-3 5-16,-9 1 3 16,-8 0-10-16,-5 2-3 15,-10 2-5-15,-10-2-3 16,-5 4 5-16,0 2 0 16,3 0-4-16,9 1-3 0,11 2-6 15,6-1-2-15,8 2-1 16,5 0 2-16,8-1 5 15,2-2 4-15,7-1 3 16,4-3 2-16,-1-5 4 16,1 0 1-16,-7-6 3 15,1-3 2-15,-7 2-3 16,-5-1-4-16,-7 8-8 16,-7 4-2-16,-6 7 3 15,3 2 2-15,-8 1 7 16,4 0 2-16,3-5-1 15,-4-4 5-15,10-6 10 16,3-9-1-16,9-7-4 16,4-6-5-16,5-7-15 15,5 0 0-15,2 3 12 16,2 6 8-16,-3 8 12 0,-6 10 5 16,-9 11-8-1,-4 6-3-15,-4 10-8 0,-3 3-2 16,0 5-6-16,-3-2-1 15,1-4-153-15,2-3-141 16</inkml:trace>
  <inkml:trace contextRef="#ctx0" brushRef="#br0" timeOffset="115037.7769">10275 8467 1152 0,'2'-5'498'0,"0"4"-287"16,3 8-55-16,0 16-104 15,-2 9-21-15,-1 7-17 16,-2-1-4-16,4 3-10 16,-3-4-61-16</inkml:trace>
  <inkml:trace contextRef="#ctx0" brushRef="#br0" timeOffset="115398.2426">10438 8462 989 0,'5'-2'390'0,"11"-2"-264"0,7 4-45 15,16 4-56-15,8 0 0 16,-3 0-6-16,-2 3-1 15,-15-3-1-15,-13 1 3 16,-7-2 1-16,-1-1 19 16,-12-2 16-16,-3 0 1 0,-13 2 4 15,-11 4-17-15,3 7-21 16,0 1-4-16,6 11-11 16,10-2-6-16,10 4-4 15,4 2-3-15,18-6 1 16,1-2-1-16,14-6-31 15,5-4-34-15,7-11-138 16,1-4-281-16</inkml:trace>
  <inkml:trace contextRef="#ctx0" brushRef="#br0" timeOffset="115621.0927">11160 8582 709 0,'-3'5'411'15,"0"5"-67"-15,-16 6-157 16,-9-1-59-16,-9 6-59 15,-5-3-18-15,-2-11-16 16,6 0-2-16,2-12-1 16,7 0-2-16,7-8-9 0,5-2-6 15,11 2 11-15,3-4-2 16,12 6-1-16,8 1 1 16,10 8-20-16,4 5 0 15,3 11 2-15,0 2 2 16,-3 9-2-16,-2 1 77 15</inkml:trace>
  <inkml:trace contextRef="#ctx0" brushRef="#br0" timeOffset="116014.2274">11255 8554 1209 0,'1'0'449'16,"8"6"-354"-16,3 11-42 15,6 21-58-15,7 6 5 16,9 16 0-16,4 7 3 15,-2 2-10-15,-4-3-83 16</inkml:trace>
  <inkml:trace contextRef="#ctx0" brushRef="#br0" timeOffset="116191.2219">11551 8550 1407 0,'-21'7'518'0,"-27"13"-414"16,-5 6-37-16,-3 20-36 16,6 3-10-16,6 10-16 15,6 3-3-15,15-4-64 16,5-5-105-16</inkml:trace>
  <inkml:trace contextRef="#ctx0" brushRef="#br0" timeOffset="116479.7253">11705 8516 1052 0,'-5'0'465'15,"-3"0"-218"-15,4 8-127 16,2 7-73-16,2 4-20 15,4 5-14-15,8 0-5 0,5-2 3 16,2-1 2-16,1-8 8 16,6-7 4-16,5-8 29 15,0-8 7-15,-4-6 11 16,-11-7 0-16,-15 2-33 16,-5 0-36-16,-14 5-134 15,-7 4-142-15</inkml:trace>
  <inkml:trace contextRef="#ctx0" brushRef="#br0" timeOffset="116599.8042">11767 8326 1168 0,'-3'-13'615'16,"-3"-9"-167"-16,8 10-261 16,1 4-82-16,-2 10-104 15,2 6-54-15,0 11-35 0</inkml:trace>
  <inkml:trace contextRef="#ctx0" brushRef="#br0" timeOffset="116836.9489">12021 8555 1081 0,'0'4'460'0,"1"4"-236"15,5 3-128-15,3 7-63 16,4 0-6-16,2 6-9 15,-1 0-3-15,4-3-6 16,2-2 2-16,-2-13 35 16,7-6 22-16,-6-14 33 15,-3-8 10-15,5-6-24 16,-5-2-20-16,-3 3-38 16,-3-1-65-16</inkml:trace>
  <inkml:trace contextRef="#ctx0" brushRef="#br0" timeOffset="117224.3816">12607 8466 824 0,'-12'-6'433'0,"-7"-1"-100"16,-4 6-183-16,-1 3-52 16,7 10-55-16,5-1-22 0,12 2-26 15,7 3-6 1,10-1 7-16,5-1 6 16,0-9 9-16,3 0 2 0,-5-5 8 15,-5 0 2-15,-8-1-3 16,-9-4-8-16,-9 4-12 15,-10 0-8-15,-6 3-3 16,-3 6 11-16,1 5 4 16,2 2 0-16,12 5 0 15,9-3-4-15,12 0 0 16,8 2 5-16,10-7 3 16,5 0-1-16,5-5-26 15,-1-5-50-15</inkml:trace>
  <inkml:trace contextRef="#ctx0" brushRef="#br0" timeOffset="117900.8843">12866 8481 1013 0,'5'0'372'15,"9"0"-294"-15,3-3-44 16,17 3-33-16,0 1 5 16,-3-4 3-16,-2 2 1 15,-16-3 3-15,-5 2 1 16,-13 2 0-16,-6 0 10 0,-15 6 32 16,-5 3 9-16,5 9-1 15,1 2-14-15,14 3-40 16,3-3-10-16,7-1-6 15,4 3 1-15,9-3 4 16,7-1 2-16,9-9 7 16,5-4-19-16,11-7-49 15,0-9-20-15,6-6-11 16,-5-5 20-16,-6-6 51 16,1 6 19-16,-12 2 20 15,-5 5 29-15,-12 12 27 16,-11 1 14-16,-9 12 0 15,-1 9-27-15,-12 2-28 16,1 3-13-16,0-1-12 16,2-7 2-16,3-3 4 15,2-2 3-15,2-10 5 0,1-2-2 16,3-10-9-16,1-4-6 16,4-1-19-16,7-1-8 15,2 9-11-15,6 3-3 16,6 9 4-16,-5 5 6 15,9 8 12-15,-2-4 5 16,6-1 8-16,4-2 3 16,2-4 7-16,1-2 4 0,-8-8 5 15,3-7 0-15,-3-9 1 16,0-1 0-16,-1 0-3 16,-6 3 1-16,-6 7 11 15,-2 9-1-15,-8 6-4 16,1 5-3-16,-1 5-20 15,2 3 1-15,4 4-4 16,2 4-1-16,2-3-88 16</inkml:trace>
  <inkml:trace contextRef="#ctx0" brushRef="#br0" timeOffset="118301.8192">14222 8668 865 0,'-7'7'372'0,"-4"12"-191"16,-3 5-101-16,-8 1-33 15,0-3-67-15</inkml:trace>
  <inkml:trace contextRef="#ctx0" brushRef="#br0" timeOffset="118631.0167">14810 8529 612 0,'4'-2'384'16,"0"-1"-28"-16,-4 4-125 16,-1-1-121-16,0 0-27 15,-4 7-16-15,-7 16-17 16,-25 26-12-16,15-27-6 15,-1-6-4-15,-6-9 1 16,12-6 2-16,-2-6-4 0,6-11-16 16,4-2-11-16,6-8-19 15,7 2-2-15,7 7 8 16,6 3 6-16,6 9 6 16,-6 3 2-16,12 11 1 15,4 9-2-15,0 8 0 16,4 4 0-16,-8-2-21 15,-5-2-88-15</inkml:trace>
  <inkml:trace contextRef="#ctx0" brushRef="#br0" timeOffset="118765.8106">14820 8316 1183 0,'0'-5'494'0,"-1"-4"-319"0,1 5-95 15,4 10-101-15,3 6-103 16</inkml:trace>
  <inkml:trace contextRef="#ctx0" brushRef="#br0" timeOffset="119038.8803">15073 8592 1080 0,'6'3'498'16,"12"2"-241"-16,2 1-78 0,-1 0-98 15,3-4-26-15,-4-5-11 16,-1-5-9-16,-2-5-5 16,-5-2 3-16,-9-3-34 15,-2-1-12-15,-13-3-23 16,-2 8-17-16,-6 9 13 16,2 8-2-16,-1 16 5 15,2 1 4-15,8 16 13 16,0 0 6-16,8 2 8 15,0 3 3-15,1-4 3 16,5 1 1-16,5-2 6 16,1-6-23-16,4-10-159 15</inkml:trace>
  <inkml:trace contextRef="#ctx0" brushRef="#br0" timeOffset="119338.931">15642 8573 1186 0,'-10'2'468'16,"-7"7"-306"-16,-6-2-39 16,-8 2-45-16,2 1-17 15,-3-5-25-15,-2-3-10 0,8-6 1 16,4-3-3-16,6-8-5 15,2 2-6-15,8-1-11 16,4 3 3-16,7 8-3 16,8 0 6-16,7 15 4 15,0 2 10-15,7 12 10 16,3 9-1-16,-2 2-5 16,-1-2-11-16,-8-3-14 15</inkml:trace>
  <inkml:trace contextRef="#ctx0" brushRef="#br0" timeOffset="120464.5735">1837 9477 886 0,'-1'8'392'0,"-4"15"-165"15,0 8-112-15,1 14-74 16,-1 3-6-16,4 3-27 16,1 2 44-16,5-6-212 15</inkml:trace>
  <inkml:trace contextRef="#ctx0" brushRef="#br0" timeOffset="120732.9312">2141 9553 1082 0,'-9'-4'474'0,"-13"1"-249"0,-2 3-87 16,-1 4-87-16,5 10-31 15,0 7-33-15,5 7-8 16,10 7-4-16,2 0 3 16,9 0 12-16,9-8 4 15,2-4 7-15,-5-8 8 0,2-8 7 16,-9-5 12-16,-2-4 19 16,0-4-2-16,-9-1-18 15,-3-1-56-15</inkml:trace>
  <inkml:trace contextRef="#ctx0" brushRef="#br0" timeOffset="120881.7587">2250 9599 1137 0,'10'8'458'0,"13"8"-293"15,4 6-57-15,12 9-51 16,-1 1-20-16,3 8-22 15,1 2-42-15,-10 0-322 16</inkml:trace>
  <inkml:trace contextRef="#ctx0" brushRef="#br0" timeOffset="121073.8296">2575 9546 986 0,'-11'7'468'0,"-9"4"-148"16,-9 15-183-16,-7 7-30 0,-14 17-39 16,-1 12-22-16,-5 15-30 15,5 0-7-15,15-2-38 16,6-14-90-16</inkml:trace>
  <inkml:trace contextRef="#ctx0" brushRef="#br0" timeOffset="121384.7551">2745 9553 1345 0,'-4'2'506'0,"-6"6"-395"16,4 7-54-16,4 6-56 0,6 3-1 16,12 5 2-16,1 1 0 15,11-6 2-15,2-2 2 16,-2-12 7-16,4-7 5 16,-4-9 14-16,-4-9 1 15,-5-11 0-15,1-2-6 16,-13-9-78-16,0 0-47 15,-6-2-161-15,-6 1-152 0</inkml:trace>
  <inkml:trace contextRef="#ctx0" brushRef="#br0" timeOffset="121460.2927">2901 9367 412 0,'2'0'138'0</inkml:trace>
  <inkml:trace contextRef="#ctx0" brushRef="#br0" timeOffset="121999.2484">3242 9502 904 0,'-10'-1'385'0,"-6"1"-205"15,3 6-111-15,5 4-34 16,8 3-34-16,2 2-9 16,11 0-5-16,4-2 4 15,5 0 9-15,-2-6 4 16,3 0 3-16,-5-6-1 0,-6-1-20 15,-4 0-15-15,-13-3-17 16,-12 3-1-16,-10 0 26 16,-5 0 17-16,-1 5 9 15,8 7-1-15,8 3-13 16,4 3-9-16,13 2 5 16,5-2 8-16,10 0 15 15,5-4 11-15,5-4 10 16,-1-4 3-16,3-7 5 15,0-3-3-15,5-9-7 16,-4-2-6-16,5-4-9 16,-6-4-2-16,-4 1-1 15,-3 3-3-15,-12 11 16 16,-2 7 16-16,-8 7 34 16,-3 11 8-16,-2 6-14 15,1 4-17-15,4 3-36 0,3-16-8 31,0-7-66-31,0 1-77 0</inkml:trace>
  <inkml:trace contextRef="#ctx0" brushRef="#br0" timeOffset="122260.1866">2886 9185 1017 0,'6'5'412'16,"2"3"-237"-16,2 13-133 15,1 12-12-15,-7 8 188 16</inkml:trace>
  <inkml:trace contextRef="#ctx0" brushRef="#br0" timeOffset="122814.9931">4241 9605 962 0,'-19'0'447'0,"-13"-5"-185"16,1 6-163-16,2 9-45 15,8 9-61-15,7 4-16 16,15 10-8-16,10 3 6 15,13-10 25-15,5-3 16 16,2-15 47-16,6-11 24 16,-5-12 32-16,-6-7-1 15,-10-6-26-15,-12-2-33 16,-9 3-253-16</inkml:trace>
  <inkml:trace contextRef="#ctx0" brushRef="#br0" timeOffset="123302.5869">5066 9477 1188 0,'1'-17'481'15,"5"-17"-318"-15,10 6-55 16,15 13-62-16,0 11-16 15,11 19-5-15,-4 11-13 16,-15 18-4-16,-7 5 4 16,-32 9 5-16,-14 2 4 15,-20-2-3-15,-5-4 0 0,10-13-31 16,6-9-20-16,14-22-24 16,6-12-6-16,14-18 9 15,8-8 20-15,18-3 52 16,6 2 21-16,11 7 36 15,6 7 2-15,2 14-31 16,0 7-10-16,-7 13-23 16,-6 2-4-16,-12 5-36 15,-3 0-75-15</inkml:trace>
  <inkml:trace contextRef="#ctx0" brushRef="#br0" timeOffset="123589.8589">5572 9366 869 0,'-11'-7'456'15,"-17"-5"-122"-15,1 10-148 16,3 9-129-16,5 3-38 16,7 8-34-16,5 0-7 15,14 3 0-15,0-3 6 16,9-4 16-16,3-9 5 15,5-5 11-15,5-6 2 16,4-15-2-16,7 6-6 0,3-2 13 16,-3 4 2-1,-5 13 1-15,-8 7 3 0,-15 8-12 16,-6 8-2-16,-13 4 3 16,-7-4 40-16,-7 0-188 15</inkml:trace>
  <inkml:trace contextRef="#ctx0" brushRef="#br0" timeOffset="123742.1859">5470 9693 1128 0,'8'-4'537'0,"5"-2"-172"16,20 0-272-1,4 0-39-15,11 2-45 16,0 1-24-16,-5 6-257 15</inkml:trace>
  <inkml:trace contextRef="#ctx0" brushRef="#br0" timeOffset="123886.3222">5468 9825 1032 0,'5'1'452'16,"11"-2"-242"-16,14 2-88 15,23-1-77-15,9-4-20 0</inkml:trace>
  <inkml:trace contextRef="#ctx0" brushRef="#br0" timeOffset="124338.6645">6378 9560 959 0,'5'9'371'15,"3"9"-241"-15,2 10-106 16,3 15-21-16,1 2 0 15,-5 1 3-15,-2-3 3 0,0-13 35 16,-3-9 12-16,10-15 45 16,3-10 19-16,2-15-2 15,0-8-4-15,-5-8-41 16,-3-3-19-16,-6 2-113 16,0 6-94-16</inkml:trace>
  <inkml:trace contextRef="#ctx0" brushRef="#br0" timeOffset="124618.1806">6920 9640 1072 0,'-5'-5'480'0,"-6"-8"-233"0,-9 1-58 16,-3 3-81-16,-6 3-38 15,-1 6-53-15,4 8-15 16,3 4-21-16,4 4-7 16,13 7 1-16,8 1 3 15,22 9 8-15,1-5 8 16,5-6 9-16,2-2 2 16,-10-13 13-16,4-5 2 15,-3-9 8-15,-8-5-11 0,-3-13-107 16,-3-1-103-16</inkml:trace>
  <inkml:trace contextRef="#ctx0" brushRef="#br0" timeOffset="124710.0768">6877 9409 580 0,'0'-2'356'0,"-1"-2"-32"16,1 4-175-16,-1 0-69 16,1 0-165-16</inkml:trace>
  <inkml:trace contextRef="#ctx0" brushRef="#br0" timeOffset="124904.8723">6999 9485 1282 0,'-2'7'495'0,"2"20"-349"16,0 7-75-16,8 23-42 15,5 10-9-15,0 8-6 0,0 7-3 16,-1-5-22-16,-5-4-46 15,-6-18-37-15,-1-9-16 16,-7-18-34-16,1-10-157 16</inkml:trace>
  <inkml:trace contextRef="#ctx0" brushRef="#br0" timeOffset="125060.0888">7156 9782 1278 0,'-4'-7'539'16,"-3"-4"-295"-16,10 3-198 16,10 1-44-16,14 1-35 15,7 2-24-15,6 4-164 16</inkml:trace>
  <inkml:trace contextRef="#ctx0" brushRef="#br0" timeOffset="125371.8558">7530 9682 628 0,'-10'-9'390'0,"-13"-12"4"16,-5 2-130-16,-1 6-116 15,2 3-41-15,4 10-75 16,5 8-27-16,3 7-25 0,4 2-6 16,9 4 2-16,3 0 3 15,10 0 15-15,-2-3 6 16,10-8 14-16,8-6 7 15,8-11 3-15,5-5-2 16,1-10-5-16,1-3-5 16,-1 4 15-16,0 3 2 15,-1 11 6-15,-5 7 4 16,-15 8-7-16,-3 6 8 0,-14 6 11 16,-4 2 2-16,-11 5-8 15,-5 0-9-15,-7-5-14 16,-3-4-28-16,2-10-147 15</inkml:trace>
  <inkml:trace contextRef="#ctx0" brushRef="#br0" timeOffset="125999.7954">8564 9532 920 0,'-12'28'317'0,"-11"15"-288"0,8 12-17 15,1-4 0-15,10-8 0 16,3-4 1-16,5-17 8 15,6-10 10-15,0-17 31 16,0-13 3-16,-1-22 6 16,0-7 5-16,-7-20 19 15,-4-10 14-15,-8-16 19 16,2 2-20-16,4 16-52 16,4 17-16-16,3 37-61 15,3 17-8-15,8 29-9 16,6 15-7-16,14 26 23 15,5 7 10-15,7-2 10 16,1-2 2-16,1-19 6 16,-7-10 1-16,-5-18 10 15,-4-14 7-15,-6-19 14 0,0-12 5 16,-7-18 34-16,-3-8 9 16,-12-22 8-16,-4-7-7 15,3-3-46-15,-2 6-23 16,1 26-89-16,2 18-59 15,-4 24-377-15</inkml:trace>
  <inkml:trace contextRef="#ctx0" brushRef="#br0" timeOffset="126669.2344">9138 9609 757 0,'6'-1'343'0,"9"1"-143"16,11 0-104-16,4-3-48 15,-1-7-11-15,-4-4-4 16,-5 3 1-16,-11-5 4 16,-4 2 2-16,-11 1 5 15,-9-2-4-15,-14 5-7 16,-2 3-7-16,-7 14-20 15,-1 2-7-15,8 18-11 16,3 4-5-16,14 2 0 16,11 3 3-16,17-4 8 0,8-2 5 15,11-10 6-15,4-4 5 16,1-10 7-16,-5-7 5 16,-2-9 5-16,-3-3 1 15,-12-11 1-15,4 0-2 16,-11-2-4-16,3 4-3 15,-4 2 13-15,-6 5 2 16,-2 8 4-16,-3-2-6 0,-3 11-35 16,3 6-11-16,-2 9-12 15,1 5 2-15,2 2 13 16,0 2 4-16,2 0 8 16,4-3 2-16,8-7 4 15,-2-3 5-15,12-10 11 16,-3-5 4-16,0-12 5 15,2-6 1-15,-7-9-6 16,-2 2-2-16,-4 1-7 16,-1 4-5-16,-4 7-14 15,0 6-10-15,-2 6-25 16,2 5-5-16,6 17 2 16,0-3 7-16,4 7 22 15,-4 1 6-15,9-9 2 16,3 1 4-16,2-8 33 15,6-8 20-15,-13-7 31 0,-1-5 7 16,-7-8-24-16,-2-3-21 16,-5-2-106-16,-5-3-77 15</inkml:trace>
  <inkml:trace contextRef="#ctx0" brushRef="#br0" timeOffset="127016.5858">9890 9194 982 0,'0'-2'495'0,"-6"-2"-223"15,4 8-68-15,0-4-119 0,-1 22-60 16,1 65-7 0,5-17-5-16,6 9-3 15,2 1 0-15,0-15-4 16,2-8 0-16,-4-17 41 15,4-6-70-15,-6-19-132 0,-4-7-85 16</inkml:trace>
  <inkml:trace contextRef="#ctx0" brushRef="#br0" timeOffset="127347.8684">9807 9602 448 0,'-3'-8'278'0,"3"-2"-30"16,3 4-85-1,7 5-91-15,12 5-23 0,10 5-18 16,7 0-11-16,11 0-12 15,-5 1-1-15,1 1 0 16,-2-2 3-16,-10-1-5 16,-6-6 49-16,-14-2 49 15,-8 0 28-15,-9-2 16 16,-8 1-43-16,-2 1-49 16,-1 1-33-16,5 8-24 15,5 0-9-15,6 5-5 16,7 5 3-16,5-4 6 15,9 3 5-15,2-3 6 16,4-4 6-16,-5-10 16 16,-6-4 10-16,-5-9 37 15,-4-6 12-15,-7-5-8 16,-7-2-9-16,-10 0-45 16,-3 2-18-16,-8 5-41 15,7 8-56-15,2 12-266 0</inkml:trace>
  <inkml:trace contextRef="#ctx0" brushRef="#br0" timeOffset="127748.1308">10405 9618 790 0,'5'2'363'16,"4"3"-160"-16,-1 8-95 15,1 9-20-15,-1 6-11 16,-2-1 0-16,-5-1-12 16,0-3-9-16,-1-8-17 15,1-4-8-15,2-9 7 16,0-3 4-16,8-11-1 15,4-5-1-15,0-7-14 16,5-6-8-16,4 1-1 16,0 3 6-16,6 3 17 15,-6 7 11-15,-5 11-4 16,-1 5-10-16,-10 11-26 0,0 4-11 16,-8 4 0-16,-1 4 2 15,-2 1 4-15,0 1 3 16,4-2-116-16,1-7-70 15</inkml:trace>
  <inkml:trace contextRef="#ctx0" brushRef="#br0" timeOffset="127945.5878">11162 9587 822 0,'4'0'385'0,"2"-3"-154"15,-4 3-150-15,-3 0-117 16,0 0-129-16</inkml:trace>
  <inkml:trace contextRef="#ctx0" brushRef="#br0" timeOffset="128106.2254">11113 9777 1503 0,'3'4'694'16,"-3"-4"-307"-16,8 5-143 0,-5-5-66 16,-2-3-72-16,2 2-45 15,-3 0-65-15,0 0 236 16</inkml:trace>
  <inkml:trace contextRef="#ctx0" brushRef="#br0" timeOffset="129350.0972">12760 9390 1136 0,'-12'-2'408'0,"-24"-6"-339"16,-4 0-9-16,-24-4-8 16,-6-1-2-16,-19 0-4 15,-6-4-24-15,14 6-15 16,0 2-3-16,22 9-4 15,13 2-6-15,21 7-32 0,17 4-4 16,27 10-6 0,17 4 5-16,10 7 27 0,11 8 7 15,2-2 16-15,-2 4 7 16,-5-5 4-16,-12-4 2 16,-28-1 2-16,-20 1 2 15,-30 2 1-15,-13 4 0 16,-13 4-9-16,-1-1-6 0,7-5-2 15,7 0 1-15,16-13 1 16,13-8 1-16,18-6 11 16,10-4 0-16,24-3 5 15,8 2-2-15,20 4-13 16,11 1-4-16,10 2-6 16,10 2 1-16,1-5-19 15,-9-8-51-15</inkml:trace>
  <inkml:trace contextRef="#ctx0" brushRef="#br0" timeOffset="129620.1316">12846 9557 991 0,'-4'-14'423'0,"-4"-13"-211"15,6 16-125-15,4 15-29 16,3 18-29-16,2 9-22 16,4 25-3-16,-4 2 6 15,2 14 7-15,-2 2 4 16,-2-3-1-16,-1-9 0 16,-1-16-3-16,0-14-1 15,1-20 5-15,-2-5 33 16,3-14-104-16,-3-7-101 0</inkml:trace>
  <inkml:trace contextRef="#ctx0" brushRef="#br0" timeOffset="129760.4055">12770 9500 1021 0,'8'-3'381'0,"20"-7"-302"15,12 2-36-15,24 2-44 16,13-1 0-16,12 10 1 15,2-1 4-15,-7 4-105 16</inkml:trace>
  <inkml:trace contextRef="#ctx0" brushRef="#br0" timeOffset="129970.1736">12794 9782 1080 0,'1'0'429'15,"14"-1"-261"-15,6-1-110 16,26-1-39-16,9 1-1 16,14 2-4-16,1 2 51 15,-14 2-279-15</inkml:trace>
  <inkml:trace contextRef="#ctx0" brushRef="#br0" timeOffset="130371.8663">13167 9892 963 0,'-1'0'418'0,"2"1"-224"15,2 6-110-15,-3-7-61 16,1 3-6-16,9 14 15 16,48 30-3-16,-28-39-1 15,-1-5 3-15,-5-4 4 16,-6-7 6-16,-10-7-1 16,-1-2-5-16,-7-1-11 0,-2 3-10 15,0 5-25-15,-4 6-14 16,3 13-13-16,3 7-3 15,0 18 9-15,4 7 11 16,2 9 7-16,-1 6 4 16,-2 4 6-16,-3 2 4 15,-13 0 5-15,-8-3 25 16,-9-10 37-16,-5-9 19 0,-2-14 13 16,3-12-16-16,3-20-22 15,2-10-16-15,3-23-67 16,3-8-54-16,9-13-189 15</inkml:trace>
  <inkml:trace contextRef="#ctx0" brushRef="#br0" timeOffset="130847.0133">12827 9238 700 0,'1'0'342'0,"2"0"-54"16,19 3-244-16,16 0-33 31,-19-2-3-31,1 1-1 0,84 4-1 0,8-1 1 0,12-4 4 16,-52-1 2-16,-21-3 4 15,-15-2 5-15,-27-1-16 16,-7-3-6-16,-8-3-5 15,-5-1-3-15,2 2 11 16,0 1 4-16,8 4-15 16,2 5-12-16,6 3 17 15,4 5 3-15,2 4 27 16,0 7 19-16,-7 1 4 16,-2 1 2-16,-9-3-3 15,0-1 37-15</inkml:trace>
  <inkml:trace contextRef="#ctx0" brushRef="#br0" timeOffset="131123.1223">13691 9719 843 0,'10'-3'341'0,"19"-1"-219"16,8 0-38-16,13 2-40 15,6-1-16-15,-2 3-15 16,-7-2 20-16,-10 4-186 15</inkml:trace>
  <inkml:trace contextRef="#ctx0" brushRef="#br0" timeOffset="131297.9318">13710 9863 951 0,'4'0'424'0,"11"0"-193"15,9 0-55-15,17 0-77 16,10 0-23-16,13-1-41 0,-1 1-15 16,-2-3-119-16,-2 1-180 15</inkml:trace>
  <inkml:trace contextRef="#ctx0" brushRef="#br0" timeOffset="131821.4553">14242 9681 767 0,'10'2'334'0,"11"13"-150"15,-2 1-82-15,1 9-25 16,-5 8-10-16,-9-3-14 15,-3 5-2-15,-6-6-11 16,-4-3-1-16,-1-9 0 16,1-11 5-16,7-11 1 15,0-10-2-15,9-13-11 16,3-3-9-16,6-8-8 16,3 1-1-16,5 3-2 15,3 5-3-15,1 9 21 16,4 8 0-16,-13 13 3 15,-1 8 2-15,-10 16-22 16,-4 3-2-16,-5 5-2 0,-1 4-1 16,-4-3-1-16,-2-2 0 15,4-11 2-15,-1-5-1 16,9-13 6-16,2-5 3 16,6-11-1-16,2-7 3 15,3-9-8-15,-4 1-2 16,3 2-7-16,4 2-2 0,1 10 1 15,2 5 2-15,-2 10 1 16,-8 6 1-16,-3 11-2 16,-4 3-2-16,-8 6 0 15,4 4 1-15,-4 0-95 16,2-3-136-16</inkml:trace>
  <inkml:trace contextRef="#ctx0" brushRef="#br0" timeOffset="132240.247">15156 9863 711 0,'1'-11'395'0,"3"-17"-57"0,-6-4-62 15,-6-7-85-15,-1 0-31 16,-13 4-70-16,1 6-34 16,-3 17-51-16,-7 5-20 15,2 13-20-15,3 9-2 16,6 9 6-16,7 5 7 16,12 5 15-16,4 1 5 15,9-3 6-15,7-1-1 16,2-11 5-16,2-6 5 0,2-13 5 15,-5-8 6-15,0-9 2 16,-4-6-2-16,-3-2-5 16,0 1-3-16,-3 7-10 15,1 5-4-15,-10 8-5 16,4 4-3-16,-5 12 3 16,0 5 2-16,3 14 1 15,-1 5 0-15,5 2-39 16,0 1-102-16</inkml:trace>
  <inkml:trace contextRef="#ctx0" brushRef="#br0" timeOffset="132598.2006">15354 9890 650 0,'-1'10'337'0,"1"4"-93"15,2 5-91-15,6 3-26 16,5-7-30-16,1-3-11 16,2-10-8-16,-1-2-2 15,0-7-3-15,-3-2 0 16,-3-6-16-16,-2-1-7 16,-3-1-13-16,0 4-11 15,-2 6-38-15,-1 4-11 0,4 14-16 16,-2 12-4-1,2 10 16-15,0 9 8 0,-5 5 13 16,-2 1 6-16,-7 4 6 16,-3-1 18-16,-10-8 32 15,-6-5 23-15,-11-13 13 16,-5-9-10-16,-3-13-20 16,1-10-16-16,10-18-136 15,7-7-30-15</inkml:trace>
  <inkml:trace contextRef="#ctx0" brushRef="#br0" timeOffset="133091.8499">14974 9429 663 0,'-3'-2'380'0,"1"1"-87"0,3 0-127 16,-1 1-52-16,8 0-74 15,22 3-21-15,73 10-6 16,-30-7 1-16,10-4-1 16,-3 1 1-16,-11-4 4 15,-12-2 1-15,-28-5 3 16,-11-4-1-16,-18 2-11 16,-2-2-3-16,-4 3-4 15,0-1-2-15,4-4 3 16,1 0-2-16,2 4-11 15,1 2-8-15,3 6-7 16,4 8-2-16,2 8 21 16,1 4 11-16,2 15 38 15,-5-3 28-15,-2 2 35 16,-6-1 13-16,-6-14 1 0,-7 1-22 16,-3-6-38-16,-3 1-5 15</inkml:trace>
  <inkml:trace contextRef="#ctx0" brushRef="#br0" timeOffset="140738.0678">15995 9935 623 0,'0'3'303'0,"7"0"-83"16,5-1-47-16,16 2-35 15,9-3-27-15,30 4-53 16,14-3-25-16,19 3-20 16,3 6-3-16,-19-4-24 15,-9 2-33-15,-25-8-92 16,-12-2-83-16</inkml:trace>
  <inkml:trace contextRef="#ctx0" brushRef="#br0" timeOffset="140985.0016">16104 10050 565 0,'-2'3'297'0,"1"-2"-78"15,14-1-91-15,5 2-21 16,24-2-28-16,11 4-13 0,17 4-28 16,6 1-7-16,-2 0-7 15,-4 0-78-15,-13-6-312 16</inkml:trace>
  <inkml:trace contextRef="#ctx0" brushRef="#br0" timeOffset="141204.2852">16642 9904 717 0,'7'7'302'0,"11"13"-160"15,9 5-22-15,5 9-29 16,0-3-16-16,-3-4-28 16,-9-8 2-16,-16-6 8 15,-6-3 2-15,-19-2-4 0,-7 4-13 16,-12-1-85-16,-1-1-123 16</inkml:trace>
  <inkml:trace contextRef="#ctx0" brushRef="#br0" timeOffset="141494.0687">16087 9875 667 0,'-11'3'343'15,"-16"1"-80"-15,0 17-121 16,-4 7-25-16,3 13-39 16,10 4-22-16,19 1-37 15,16-1-4-15,26-11 0 16,13-5 1-16,24-10 41 15</inkml:trace>
  <inkml:trace contextRef="#ctx0" brushRef="#br0" timeOffset="142279.8283">1620 10868 875 0,'1'-3'369'0,"13"-2"-187"15,21 3-85-15,18-1-15 16,38 3-23-16,9 0-18 15,3 4-28-15,-4-1-1 0,-17-2-84 16,-6 1-61-16,-14-2-192 16</inkml:trace>
  <inkml:trace contextRef="#ctx0" brushRef="#br0" timeOffset="142513.8886">1687 10986 716 0,'5'-4'305'0,"11"1"-156"16,14-1-18-16,23 3-17 15,11 3-8-15,16 3-29 16,2 2-14-16,-4-1-27 15,-5-5-10-15,-13-5-51 0,-4-4-70 16</inkml:trace>
  <inkml:trace contextRef="#ctx0" brushRef="#br0" timeOffset="142710.8545">2353 10746 883 0,'12'10'372'0,"11"17"-205"16,-1 4-24-16,-11 8-15 15,-6 3-27-15,-14-1-39 16,-9 1-16-16,-9-7-42 16,-3-2-70-16</inkml:trace>
  <inkml:trace contextRef="#ctx0" brushRef="#br0" timeOffset="142935.202">1586 10802 1003 0,'-14'13'398'0,"-11"24"-245"0,10 9-53 16,20 8-29-16,11 5-18 15,20-8-29-15,8-4-6 16</inkml:trace>
  <inkml:trace contextRef="#ctx0" brushRef="#br0" timeOffset="144175.3161">3000 10552 1219 0,'-2'0'464'0,"2"15"-346"15,3 13-58-15,-2 24-35 16,7 12 3-16,1 20 2 15,-6-4-1-15,6-5 0 16,-4-12-8-16,-4-20-2 16,-1-10 23-16,-3-14-123 15,0-6-96-15</inkml:trace>
  <inkml:trace contextRef="#ctx0" brushRef="#br0" timeOffset="144332.1228">2917 10590 1074 0,'4'-7'480'16,"12"-3"-234"-16,11 1-115 15,18 4-106-15,14 4-13 16,15-1-10-16,7 2 49 16,9 7-224-16</inkml:trace>
  <inkml:trace contextRef="#ctx0" brushRef="#br0" timeOffset="144522.1605">3030 10835 1138 0,'14'-1'388'0,"25"-3"-363"15,11-5-21-15,23 0 19 16,6 4-82-16</inkml:trace>
  <inkml:trace contextRef="#ctx0" brushRef="#br0" timeOffset="144779.4973">3306 11121 977 0,'1'-4'430'0,"7"-4"-199"0,0-6-92 15,7 0-49-15,-1-3-12 16,-2 3 3-16,1 6-6 16,-5 6-27-16,-3 5-6 15,-1 16-32-15,-4 3-7 16,4 12 3-16,-4 2 3 0,1-3-1 15,2-1-1-15,1-11-111 16,6-1-149-16</inkml:trace>
  <inkml:trace contextRef="#ctx0" brushRef="#br0" timeOffset="145120.1469">3550 11100 1101 0,'-5'4'449'0,"-5"7"-275"16,4 5-66-16,11 1-50 15,6 2-18-15,8-9-17 16,6-2 1-16,7-10 2 16,2-9 2-16,-3-4 1 15,-3-5 0-15,-10-7 0 16,-6 5-1-16,-7 4-16 15,0 9-2-15,-6 11-10 0,0 7-2 16,2 18 2-16,-3 3-3 16,9 22-1-16,-1 7 1 15,-3 14 0-15,0 4 19 16,-20-7 32-16,-8-8 8 16,-16-18 10-16,0-9-12 15,-2-16-10-15,-2-12-39 16,6-20-172-16,0-14-225 0</inkml:trace>
  <inkml:trace contextRef="#ctx0" brushRef="#br0" timeOffset="145569.69">3017 10348 920 0,'-1'-3'421'15,"15"-2"-173"-15,13 2-85 16,24-1-82-16,9 2-14 16,34 1-34-16,4-2-14 15,4 1-13-15,6-1-2 16,-32-2-50-16,-11-1-37 16,-22-1-47-16,-14 0-8 0,-18-2 56 15,-9 0 37-15,-14 0 74 16,1 1 27-16,-1 3 40 15,4 2 10-15,8 7-13 16,0 5-15-16,3 11-29 16,3 4-6-16,1 6-10 15,1 1 0-15,-1-1-23 16,1-2-63-16</inkml:trace>
  <inkml:trace contextRef="#ctx0" brushRef="#br0" timeOffset="145870.2298">4352 10664 1109 0,'4'6'474'0,"0"5"-235"15,1 24-135-15,-1 10-16 16,2 24-17-16,-1 6-12 0,-1 1-24 16,0-6-8-16,-3-20-12 15,0-9 24-15,3-17-134 16,-2-7-96-16</inkml:trace>
  <inkml:trace contextRef="#ctx0" brushRef="#br0" timeOffset="146020.3086">4169 10927 1101 0,'2'0'492'15,"3"-1"-231"-15,17 0-134 16,14-2-31-16,26 0-47 15,8 1-16-15,7-3-20 16,1 3-15-16</inkml:trace>
  <inkml:trace contextRef="#ctx0" brushRef="#br0" timeOffset="146377.9787">4990 10526 1086 0,'2'8'445'0,"1"17"-245"15,-3 15-76-15,0 22-29 16,2 14-6-16,1 12-25 16,2 2-13-16,1-10-21 15,-4-17-7-15,-2-22-4 16,0-17-37-16,2-14-118 15,1-7-164-15</inkml:trace>
  <inkml:trace contextRef="#ctx0" brushRef="#br0" timeOffset="146529.1309">4855 10596 860 0,'15'0'424'0,"9"0"-71"16,20-3-280-16,13 0-20 15,12-5-23-15,16 2-12 16,4 4-3-16,1-4-86 16</inkml:trace>
  <inkml:trace contextRef="#ctx0" brushRef="#br0" timeOffset="146738.2036">4988 11002 1228 0,'5'-4'487'0,"15"-9"-322"16,11 3-91-16,24-4-59 15,10 3-9-15,15 5-21 16,-4-2-85-16</inkml:trace>
  <inkml:trace contextRef="#ctx0" brushRef="#br0" timeOffset="147009.5543">5226 11089 1128 0,'7'-9'434'16,"15"-6"-301"-16,8-1-43 15,10 3-19-15,5 11-15 16,-8 4-6-16,-7 9-4 0,-16 3 6 16,-9 1 14-16,-16 4-1 15,-8 1-3-15,-5 5-13 16,-5-2-19-16,7-2-17 16,9-1-10-16,13-12-4 15,8-3-2-15,18-2 0 16,2-3 1-16,2 0-21 15,6 2-30-15,-6-2-176 16</inkml:trace>
  <inkml:trace contextRef="#ctx0" brushRef="#br0" timeOffset="147349.0778">5626 11064 1074 0,'-1'1'482'15,"-3"0"-219"-15,2 11-148 16,5 3-39-16,6 7-37 0,4 1-12 16,7-5-14-16,3-4-2 15,0-8 3-15,1-6 2 16,-5-6 7-16,-3-3 3 16,-2-5-1-16,-2-2-3 15,-3 2-6-15,-2-2-5 16,0 9-17-16,-4 4-5 15,1 8-5-15,-1 15 0 16,1 12 12-16,2 10 1 0,-10 11 3 16,-8 7-3-1,-12 3 35-15,-13-2 11 0,-8-9 6 16,-2-7 6-16,-1-21-27 16,0-10-5-16,9-18-104 15,5-17-80-15</inkml:trace>
  <inkml:trace contextRef="#ctx0" brushRef="#br0" timeOffset="147799.1831">4988 10380 1003 0,'7'-3'417'16,"20"-4"-237"-16,16 1-57 0,26 1-51 15,16 1-19-15,8 3-29 16,-5 1-7-16,-14-5-27 16,-14 0-26-16,-20-5-46 15,-10 0-21-15,-16-3-32 16,-8 1 16-16,-7-3 43 16,-3-2 23-16,1 7 53 15,1 1 15-15,3 10 40 16,5 5 27-16,2 13 28 15,7 9 12-15,-4 8 7 16,0 4-4-16,-7-3-2 16,-6-5-14-16,-3-6-43 15,1-6-52-15</inkml:trace>
  <inkml:trace contextRef="#ctx0" brushRef="#br0" timeOffset="148176.4968">6319 10847 881 0,'5'-3'458'0,"6"-6"-86"15,18 5-253-15,12 2-104 16,8 2-6-16,20 3 1 16,-3 1 37-16,4-1-171 15,-9 1-121-15</inkml:trace>
  <inkml:trace contextRef="#ctx0" brushRef="#br0" timeOffset="148325.2286">6400 10955 817 0,'0'1'415'16,"13"3"-96"-16,7 2-111 15,20-1-99-15,15-3-28 16,19-2-55-16,2-5-20 0</inkml:trace>
  <inkml:trace contextRef="#ctx0" brushRef="#br0" timeOffset="148908.2107">7041 10819 868 0,'8'-2'460'0,"4"0"-133"16,5 15-140-16,1 9-44 15,-2 15-59-15,-2 3-15 16,-9-1-23-16,-6-3-9 15,-6-12-12-15,-1-4-2 16,1-10-2-16,1-9-1 16,7-9-28-16,5-9-18 15,5-22-18-15,10-3-12 16,8-6 17-16,4 2 12 16,7 14 24-16,-2 11 20 0,-9 15 22 15,-3 9 8-15,-10 16-1 16,-9 4-7-16,-7 8-11 15,-7 0-5-15,-2 1-9 16,1-3-2-16,2-12-8 16,6-4-4-16,2-14-17 15,8-12-2-15,7-8 0 16,5-4 4-16,2-4 12 16,-2 4 2-16,7 4-1 15,-5 6 5-15,0 16 13 16,0 10 6-16,-10 16 9 15,-2 6-1-15,-9 0-11 16,0 4-5-16,1-9-29 16,2-6-80-16</inkml:trace>
  <inkml:trace contextRef="#ctx0" brushRef="#br0" timeOffset="149296.0508">7994 10961 823 0,'-2'-16'450'0,"0"-11"-123"0,-3-2-99 16,-6-1-32-16,-4 2-54 16,-10 2-23-16,-1 7-44 15,-1 7-25-15,-5 12-44 16,8 6-9-16,-7 13-13 15,5 9 0-15,11 8 6 16,5 1 1-16,15-2 3 16,10-4 0-16,11-12 4 15,3-7-1-15,8-13 5 16,-4-8 2-16,3-11 4 16,-1-2 1-16,-9-3 0 15,-4 0-1-15,-12 6-1 16,0 8 2-16,-8 14 6 15,-1 10 2-15,3 9 1 16,-2 3-4-16,7 4-9 16,3 0-2-16,0-6-92 15,1 0-62-15</inkml:trace>
  <inkml:trace contextRef="#ctx0" brushRef="#br0" timeOffset="149805.2132">8198 11033 961 0,'-1'-1'466'0,"-1"2"-148"16,2 6-136-16,0-7-80 15,0 0-19-15,0 0-26 16,18 9-5-16,38 23-18 15,-31-29-3-15,-4-9-5 16,-4-6-1-16,-7-3-1 0,-4-1-3 16,0 6-9-16,-6-3-5 15,3 11-19-15,1 5-6 16,-8 7-3-16,4 11 0 16,0 13 12-16,-6 7-1 15,4 15 5-15,-5 0 2 16,-3 9 3-16,2-4 10 15,-13-8 28-15,-4-7 11 16,-11-23 11-16,-3-9-1 0,3-21-29 16,4-13-42-16,10-21-162 15,5-10-62-15</inkml:trace>
  <inkml:trace contextRef="#ctx0" brushRef="#br0" timeOffset="150270.2504">7801 10627 1062 0,'2'1'453'16,"8"-2"-255"-16,9 1-73 16,25-3-82-16,16 2-10 15,26 1-10-15,12 0-9 16,-5 1-4-16,-11-1-24 0,-24-5-46 15,-14 2-13 1,-25-5-10-16,-8-1 15 0,-15 1 41 16,-6-3 13-16,-1-2 13 15,5 4 13-15,2 3 13 16,4 2 1-16,7 9 4 16,1 1 9-16,4 8 20 15,-3 6 14-15,-1 0 30 16,-5 5 5-16,-4-1-9 15,-3-2-14-15,-11-4-30 16,3 1-91-16</inkml:trace>
  <inkml:trace contextRef="#ctx0" brushRef="#br0" timeOffset="150749.8699">9281 10918 731 0,'8'-1'376'15,"6"-2"-97"-15,16 1-100 16,14 2-18-16,29 0-28 16,18 7-22-16,11 3-52 15,-6 1-17-15,-13-2-52 0,-11-6-40 16,-15-3-136-16,-9-2-133 15</inkml:trace>
  <inkml:trace contextRef="#ctx0" brushRef="#br0" timeOffset="150976.8492">9352 11036 696 0,'-1'3'360'0,"1"0"-80"16,5 1-48-16,-5-4-69 16,29-2-17-16,62-2-51 15,-16 2-22-15,10 2-37 16,-1 0-13-16,-4 1-24 16,-9-5-41-16,-13-3-98 15,-6-1-56-15,-23-3-170 16</inkml:trace>
  <inkml:trace contextRef="#ctx0" brushRef="#br0" timeOffset="151286.0932">9860 10863 369 0,'0'-6'211'0,"1"-7"-10"0,7 6-52 16,11 8-22-16,7 8 5 16,6 12 12-16,2 2-4 15,-6 7 8-15,-2-1 10 16,-10-3 4-16,-10-2 4 15,-16-8 0-15,-11 1 1 16,-18-2-24-16,-2-4-27 16,4 3-59-16,6-3-22 15,9 3-126-15,7 5-603 16</inkml:trace>
  <inkml:trace contextRef="#ctx0" brushRef="#br0" timeOffset="176791.8292">20555 3815 905 0,'-5'17'409'0,"-5"15"-101"0,4 41-292 16,0 20-2-16,4 46-2 15,2 19-1-15,-2 16 2 16,2 8 1-16,0-22 1 16,3-19 43-16,19-33-373 15</inkml:trace>
  <inkml:trace contextRef="#ctx0" brushRef="#br0" timeOffset="177061.6792">20528 5302 1066 0,'25'6'370'16,"49"9"-327"-16,33 3 6 16,46 1 18-16,24 0-15 15,14-3-25-15,-13 2 36 16,-8-9-426-16</inkml:trace>
  <inkml:trace contextRef="#ctx0" brushRef="#br0" timeOffset="177284.3167">21790 5106 969 0,'-4'2'379'0,"4"9"-256"16,12 8-41-16,19 15-28 15,8 10-14-15,0 11 32 16,-8 3 15-16,-23-1 70 15,-12-3 17-15,-27-16-39 16,-7-4-19-16,-9-11-97 16,0-6-126-16</inkml:trace>
  <inkml:trace contextRef="#ctx0" brushRef="#br0" timeOffset="177508.9282">22275 5142 1600 0,'13'-3'596'0,"12"7"-477"16,-1 13-43-16,-2 28-46 16,-7 13-12-16,-2 17-3 15,-4 3 1-15,-9-11-1 16,0-7-1-16,0-21-84 15,0-10-84-15</inkml:trace>
  <inkml:trace contextRef="#ctx0" brushRef="#br0" timeOffset="177647.842">22224 5365 971 0,'15'3'513'16,"13"3"4"-16,23 5-448 15,9 3-12-15,12-5-21 16,0-3-9-16,6-6-81 16</inkml:trace>
  <inkml:trace contextRef="#ctx0" brushRef="#br0" timeOffset="178254.8683">20465 3861 882 0,'-25'30'410'0,"-20"16"-135"16,-12 6-211-16,-3-1-30 15,13-11-23-15,11-5-5 16,28-14-2-16,13-10 7 15,21-24 17-15,11-12 5 16,14-22 18-16,4-10 29 0,-3-16 28 16,-1 2 6-16,-7 8 2 15,-6 5-20-15,-5 30-27 16,-6 13-12-16,-4 28-20 16,0 18-18-16,7 27-18 15,4 7 0-15,3 7 2 16,0-9 53-16,-1-17-180 15,1-9-98-15</inkml:trace>
  <inkml:trace contextRef="#ctx0" brushRef="#br0" timeOffset="178452.1917">21177 3229 1292 0,'2'19'466'16,"6"30"-384"-16,2 10-21 0,7 12-25 16,1-5-2-1,-2-9-14-15,-1-7-2 16,-5-14-39-16,-2-5-83 16</inkml:trace>
  <inkml:trace contextRef="#ctx0" brushRef="#br0" timeOffset="178605.2513">20890 3463 1050 0,'14'4'465'0,"17"-3"-213"15,13 1-52-15,33-1 11 16,18-1-31-16,17 1-48 16,0 2-26-16,-17-3-50 15,-18-4-31-15,-26-4-646 16</inkml:trace>
  <inkml:trace contextRef="#ctx0" brushRef="#br0" timeOffset="179401.8303">10707 10631 1254 0,'7'12'438'0,"4"24"-356"0,3 12-8 16,-1 22 3-1,-5 5-2-15,-8-2-37 0,1 3-11 16,-2-11-9-16,0-9 0 15,1-8-3-15,-6-14-29 16,6-18-184-16,-1-7-331 16</inkml:trace>
  <inkml:trace contextRef="#ctx0" brushRef="#br0" timeOffset="179544.0453">10630 10643 1133 0,'12'-3'462'15,"10"-5"-242"-15,22 5-168 16,9 3-25-16,22 2-9 16,0-2-8-16,15 2-96 15</inkml:trace>
  <inkml:trace contextRef="#ctx0" brushRef="#br0" timeOffset="179749.1768">10795 11046 994 0,'8'-5'428'0,"19"0"-194"0,8 0-165 16,16 0-42-16,3 3 4 15</inkml:trace>
  <inkml:trace contextRef="#ctx0" brushRef="#br0" timeOffset="180061.2195">11082 11099 1226 0,'3'-4'506'16,"5"-5"-276"-16,16 4-179 15,5-3-29-15,6 9-19 16,-3 6 0-16,-17 8 13 16,-2 7 6-16,-26 6 4 15,-6 7 0-15,-15 3-12 16,-5-2-3-16,8-3-6 15,5-7-2-15,18-7-7 16,8-8-3-16,20-7-2 16,6-4-1-16,17 0 5 15,3-1-1-15,1-4-59 0,3 1-105 16</inkml:trace>
  <inkml:trace contextRef="#ctx0" brushRef="#br0" timeOffset="180450.2213">11405 11171 953 0,'-3'1'494'16,"1"3"-53"-16,2 9-362 15,2 0-35-15,7 1-29 16,5 0-8-16,6-6-2 15,2-2 2-15,-5-10 2 16,2-7 4-16,-9-10 13 16,-3-6 6-16,-3-2 20 15,-4 1 4-15,0 8-3 16,3 15-11-16,1 13-26 16,3 11-9-16,4 24-11 15,0 9 0-15,-2 18 1 16,-1 6 1-16,-13-2 8 15,-7-1 14-15,-14-8 30 16,-9-8 9-16,-3-12 6 0,-1-11-3 16,3-27-14-1,4-9-7-15,9-29-32 0,3-11-30 16,20-5-132-16,5-7-79 16</inkml:trace>
  <inkml:trace contextRef="#ctx0" brushRef="#br0" timeOffset="180922.1842">11920 11186 1074 0,'10'-1'473'0,"4"-1"-241"15,25 1-110-15,17-2-12 0,13 2-53 16,9 1-26-16,-16-4-9 16,-12 0-3-16,-14 2-83 15</inkml:trace>
  <inkml:trace contextRef="#ctx0" brushRef="#br0" timeOffset="181457.6748">12786 10726 1232 0,'-4'-4'541'0,"-6"-1"-302"16,5 13-101-16,6 35-101 16,5 18-32-16,8 27-6 0,-1 10 1 15,-4-3 4 1,1-5 2-16,-1-17-47 16,2-17-75-16,2-30-433 0</inkml:trace>
  <inkml:trace contextRef="#ctx0" brushRef="#br0" timeOffset="181625.0423">12655 10767 952 0,'5'-4'413'0,"3"-2"-204"16,15-2-118-16,14 0-27 15,22-1-25-15,18-2-5 0,21 4-24 16,3 0 12-16,-7 7-425 15</inkml:trace>
  <inkml:trace contextRef="#ctx0" brushRef="#br0" timeOffset="181834.8607">12811 11110 1345 0,'12'-1'461'0,"24"0"-435"0,15 1-18 16,22-1-6 0,3 0 36-16,-8-1-292 15</inkml:trace>
  <inkml:trace contextRef="#ctx0" brushRef="#br0" timeOffset="182106.2765">13187 11294 1175 0,'1'-7'438'0,"0"-14"-352"15,6-1-25-15,2-2-33 16,1-3 9-16,3 11 31 16,-6 5 1-16,-1 13-7 15,-5 9-10-15,-1 16-29 16,5 7 2-16,-5 10-2 16,0 0-3-16,-3-4-7 15,3-5-26-15,4-8-151 16</inkml:trace>
  <inkml:trace contextRef="#ctx0" brushRef="#br0" timeOffset="182472.1395">13378 11287 945 0,'-6'2'473'0,"0"5"-136"0,3 1-200 15,10 5-90-15,7 2-26 16,7-4-5-16,5 1 1 16,4-12 5-16,-2-8 5 15,-2-9 3-15,-5-5 3 16,-10-1-1-16,-5-1-1 16,-6 1-7-16,0 5-7 0,-2 11-19 15,1 7-13-15,2 17-4 16,-1 12 1-16,5 16 9 15,1 7 7-15,-6 9 23 16,-4-2 21-16,-13-3 36 16,-10 1 7-16,-7-12-14 15,-6-6-14-15,-1-21-17 16,1-12-1-16,7-22-21 16,9-13-37-16,14-14-148 15,9-6-115-15</inkml:trace>
  <inkml:trace contextRef="#ctx0" brushRef="#br0" timeOffset="182838.7935">13910 10972 995 0,'9'-1'437'0,"20"-2"-176"15,11 3-175-15,17 0-47 16,0 0-12-16,-10-1-9 16,-4 0-32-16,-17 2-225 15</inkml:trace>
  <inkml:trace contextRef="#ctx0" brushRef="#br0" timeOffset="182997.2329">14027 11053 751 0,'7'0'465'16,"10"-3"56"-16,5 3-273 15,14 0-126-15,1 3-24 16,6 0-67-16,5 2 0 15</inkml:trace>
  <inkml:trace contextRef="#ctx0" brushRef="#br0" timeOffset="183655.2165">14627 10963 965 0,'3'3'400'16,"5"12"-195"-16,-2 7-104 16,-6 9-15-16,-2 5-12 15,-9-2-31-15,1-4-9 16,2-10-14-16,1-10-4 15,8-19-10-15,4-9-6 16,5-17-1-16,6-6-3 0,5-5 2 16,4 3 13-16,4 8 30 15,4 8 6-15,-1 16 12 16,-3 11-7-16,-9 21-15 16,-5 9 0-16,-13 6-1 15,-5-2-4-15,-7-1-12 16,-2-1-5-16,3-8-8 15,4-4-4-15,5-18-5 16,5-10-2-16,5-13-1 16,2-8 1-16,5-1 4 15,2-2 0-15,5 2 3 16,2 5 6-16,3 6 2 16,1 9 0-16,-3 10 3 15,-4 9-4-15,-7 7 9 16,-5 7 5-16,-6 4 3 0,-4-2-2 15,-1 5-10-15,-3-7 25 16,-1 0-149-16,-1-4-110 16</inkml:trace>
  <inkml:trace contextRef="#ctx0" brushRef="#br0" timeOffset="183985.14">15510 11011 997 0,'-5'9'500'16,"-4"5"-173"-16,-11 7-142 15,-5 7-46-15,-11 0-64 16,-2 3-19-16,-1-11-26 16,3-7-5-16,5-13-16 15,-1-12-6-15,7-7-12 16,-2-7-5-16,13-5 2 15,7 2 0-15,7-3-12 16,10 4 13-16,9 9 15 16,9 4 6-16,8 10 17 15,3 4-7-15,1 11-7 16,-3 7 4-16,-10 7 9 16,-6 6 0-16,-15 3 0 15,-4 6-5-15,-5 5-36 16,-3-1-88-16</inkml:trace>
  <inkml:trace contextRef="#ctx0" brushRef="#br0" timeOffset="184388.8468">15603 11194 954 0,'0'10'505'16,"-2"6"-109"-16,4 2-251 15,5-1-42-15,6-6-60 16,1-7-9-16,2-8-6 16,2-5 1-16,-5-6 0 15,-2-6-1-15,-2-1-7 16,-3 1-4-16,-2 4-13 15,2 10-9-15,-1 10-9 16,1 9-1-16,0 15 6 16,1 4 4-16,0 8 3 15,0 9 1-15,-4 5 18 16,-5-2 35-16,-11-8 71 16,-5-8 24-16,-10-14 12 0,-1-7-25 15,-1-11-61-15,-4-6-23 16,4-6-30-16,1-3-8 15,6 4-55-15,8-1-57 16</inkml:trace>
  <inkml:trace contextRef="#ctx0" brushRef="#br0" timeOffset="197900.6725">16379 11035 758 0,'7'-1'360'0,"7"0"-133"15,22-3-101-15,12 2-9 16,22-5-55-16,16 3-28 15,15 4-28-15,-3 0-2 16,-8 8-95-16,-15-1-104 16</inkml:trace>
  <inkml:trace contextRef="#ctx0" brushRef="#br0" timeOffset="198115.2556">16479 11121 559 0,'10'-6'324'0,"14"-2"-26"16,8 0-151-16,27 0-92 16,10 5-13-16,14 3-15 15,1 4-7-15,-11 4-76 16,-12-1-109-16</inkml:trace>
  <inkml:trace contextRef="#ctx0" brushRef="#br0" timeOffset="198283.9211">17065 10915 883 0,'10'10'412'0,"7"6"-179"15,2 9-88-15,8 6-25 16,-7 3-47-16,-9-3-17 15,-15-2-19-15,-12-4-3 16,-15-4 4-16,-1-1-30 16,-4-8-178-16</inkml:trace>
  <inkml:trace contextRef="#ctx0" brushRef="#br0" timeOffset="198491.9134">16514 10985 552 0,'-14'5'326'16,"-8"9"-61"-16,0 6-51 16,3 7-25-16,12 9-48 15,9-5-21-15,19 10-56 16,4-9-18-16,17-7-79 15</inkml:trace>
  <inkml:trace contextRef="#ctx0" brushRef="#br0" timeOffset="199243.796">1625 12699 944 0,'4'1'391'16,"14"1"-201"-16,9 1-47 16,37-3-19-16,13-4-21 15,26 2-47-15,3-3-23 16,2 1-29-16,-5 2-61 15</inkml:trace>
  <inkml:trace contextRef="#ctx0" brushRef="#br0" timeOffset="199453.8823">1654 12781 802 0,'-4'0'430'0,"3"1"-71"16,10 1-198-16,34 2-97 16,14-2-11-16,38-1-16 15,2-1-9-15,5-3-13 16,-2-2-11-16,-21-2-134 16,-3-2-197-16</inkml:trace>
  <inkml:trace contextRef="#ctx0" brushRef="#br0" timeOffset="199620.4889">2446 12626 918 0,'24'6'408'16,"13"9"-179"-16,-3 2-18 16,-21 6-27-16,-17 0-24 15,-12 5-61-15,-11 1-23 0,-13 0-125 16,-1-3-88-16</inkml:trace>
  <inkml:trace contextRef="#ctx0" brushRef="#br0" timeOffset="199801.2116">1836 12599 1130 0,'-19'3'427'0,"-21"13"-315"15,2 8-42-15,12 11-23 16,10 6-11-16,18 6-19 16,10 0-10-16,20-3-46 15,13-4-174-15</inkml:trace>
  <inkml:trace contextRef="#ctx0" brushRef="#br0" timeOffset="200772.5708">3186 12241 1047 0,'-3'5'454'0,"-1"18"-228"16,-2 16-68-16,5 35-59 16,0 11-10-16,0 13-28 15,2-3-11-15,2-10-35 16,1-2 0-16,4-22 2 15,1-7-26-15,-1-25-94 16,-1-15-71-16</inkml:trace>
  <inkml:trace contextRef="#ctx0" brushRef="#br0" timeOffset="200913.2985">3045 12411 1132 0,'-2'-7'487'0,"2"-9"-277"0,9 5-75 15,26 1-82 1,18-2-25-16,34 2-17 16,16 2-3-16,4 2-117 15</inkml:trace>
  <inkml:trace contextRef="#ctx0" brushRef="#br0" timeOffset="201167.0774">3219 12767 1045 0,'1'-5'440'15,"3"-3"-231"-15,12 8-139 16,8 2-28-16,22 4-22 16,13 1-5-16,7 2-70 15</inkml:trace>
  <inkml:trace contextRef="#ctx0" brushRef="#br0" timeOffset="201508.7288">3487 12882 1010 0,'7'-6'421'0,"4"-3"-204"15,14 5-172-15,5 2-15 16,8 12-14-16,-3 9 13 15,-17 12 10-15,-13 6 8 16,-22-1 13-16,-12-4-14 0,-7-6-7 16,0-4-3-16,5-7-2 15,8-6 1-15,8-6-2 16,4-6-6-16,13-8-12 16,3 2-14-16,13-2 13 15,4 0 11-15,5 9 7 16,1 0 10-16,5 4-23 15,2 6-7-15,7 2-81 16</inkml:trace>
  <inkml:trace contextRef="#ctx0" brushRef="#br0" timeOffset="201970.1071">4174 12701 683 0,'-19'-3'429'16,"-13"-4"-7"-16,0 4-234 16,3-1-54-16,6 5-84 15,9 5-35-15,11 3-33 16,5 6-7-16,21 6 2 15,5-1 6-15,10 6 26 16,1 2 12-16,-12 0 17 16,-7 5 7-16,-19-3 12 15,-10-2 7-15,-21-8 2 16,-3-6 1-16,-5-14-19 16,4-9-27-16,16-9-106 15,2-4-96-15</inkml:trace>
  <inkml:trace contextRef="#ctx0" brushRef="#br0" timeOffset="202121.7036">4322 12725 889 0,'5'0'450'16,"4"6"-138"-16,-2 8-66 16,-8 12-107-16,0 10-44 15,-4 10-58-15,1 5-16 0,4-5-106 16,3-3-103-16</inkml:trace>
  <inkml:trace contextRef="#ctx0" brushRef="#br0" timeOffset="202271.3259">4363 12467 1290 0,'-3'-4'483'0,"-1"-6"-378"15,3 7-70-15,2 5-93 16,2 5-102-16</inkml:trace>
  <inkml:trace contextRef="#ctx0" brushRef="#br0" timeOffset="202507.177">4487 12750 785 0,'4'20'411'0,"2"24"-117"0,-1-2-83 16,0-7-101-16,2-6-14 15,-1-15-11-15,-2-5 1 16,5-19-3-16,-3-7-17 16,9-16-22-16,4-7-12 15,4 1-18-15,4 1 3 16,1 11 11-16,-1 9 9 16,-4 15 7-16,-3 10 2 15,-7 20-3-15,-4 9-7 0,-11 14-3 16,-4 3-9-16,-3 0-38 15,4-4-65-15</inkml:trace>
  <inkml:trace contextRef="#ctx0" brushRef="#br0" timeOffset="204159.1978">5374 12544 1023 0,'-26'-2'485'0,"-14"2"-215"15,-11 4-129-15,0 9-37 16,1 15-70-16,4 9-20 0,9 18-24 16,13 4-7-16,25 10 5 15,8-3 8-15,27-13 8 16,4-8 8-16,14-24 9 16,10-13 19-16,-9-20 47 15,-5-9 21-15,-31-14 29 16,-13-3-5-16,-36 0-45 15,-19 1-28-15,-19 15-42 16,-9 2-16-16,21 14-78 16,17 6-81-16</inkml:trace>
  <inkml:trace contextRef="#ctx0" brushRef="#br0" timeOffset="204478.7396">5608 12684 1261 0,'-14'-4'520'16,"-14"-5"-338"-16,-3 3-71 0,2 14-95 16,2 3-25-1,4 19-25-15,3 9-4 16,13 15 5-16,4 4 5 0,13-3 14 15,13-2 2-15,15-23 36 16,9-8 14-16,17-22 32 16,3-10 27-16,-8-18 23 15,-8-8 3-15,-26-13-5 16,-16-2-18-16,-22 4-50 16,-12 5-18-16,-19 18-23 15,-4 8-55-15,3 15-34 16</inkml:trace>
  <inkml:trace contextRef="#ctx0" brushRef="#br0" timeOffset="204746.2961">5897 12457 949 0,'-2'-4'445'0,"0"1"-199"0,2 5-96 15,-2-2-116-15,2 0-31 16,0 15-16-16,10 34 10 16,5-29 39-16,3-2 27 15,3-9 52-15,-2-5 29 16,-7-7 34-16,-5-10-7 16,-13-6-41-16,-7-2-33 15,-8 0-65-15,-2 6-21 0,-5 7-59 16,3 8-85-16</inkml:trace>
  <inkml:trace contextRef="#ctx0" brushRef="#br0" timeOffset="205001.2563">6343 12843 836 0,'2'0'453'0,"4"-1"-36"16,12 1-149-16,9 0-88 0,15 0-19 15,16 0-66-15,5 1-33 16,6 1-33-16,-7 4-88 15</inkml:trace>
  <inkml:trace contextRef="#ctx0" brushRef="#br0" timeOffset="205358.0583">7029 12313 1086 0,'0'-4'461'16,"-1"2"-264"-16,1 31-111 15,-2 18-36-15,3 30-20 16,0 10 5-16,-1 0-8 0,4-3 3 16,-2-9-6-16,-1-8 3 15,3-19-87-15,-3-16-105 16</inkml:trace>
  <inkml:trace contextRef="#ctx0" brushRef="#br0" timeOffset="205510.6672">6926 12314 1222 0,'13'-9'496'0,"20"-8"-321"15,14 4-58-15,28 5-63 16,9 3-26-16,9 5-28 15,-1 1-61-15</inkml:trace>
  <inkml:trace contextRef="#ctx0" brushRef="#br0" timeOffset="205708.0203">6992 12679 1064 0,'14'-3'394'0,"26"-5"-298"0,13 0-67 16,20 0-22-16,3 1 4 16,-2-3-383-16</inkml:trace>
  <inkml:trace contextRef="#ctx0" brushRef="#br0" timeOffset="205932.411">7348 12800 1220 0,'6'0'483'0,"6"3"-313"15,1 1-35-15,-1 9-41 16,5 5-26-16,-5 11-24 15,-1 7-10-15,-9 4-1 16,-3 2 0-16,2-7-14 16,0-6-4-16,5-13 3 15,-2-6-33-15</inkml:trace>
  <inkml:trace contextRef="#ctx0" brushRef="#br0" timeOffset="206411.2449">8030 12656 808 0,'-11'-1'376'0,"-16"-2"-144"16,-4 3-53-16,0 0-59 16,3 2-22-16,8 1-52 15,7 4-23-15,13 6-19 16,2 1-9-16,15 10 6 16,7 1 12-16,3 6 15 15,2 1 6-15,-13-5 6 16,-10-1 6-16,-13-6 4 15,-10-6 4-15,-8-13 11 16,0-4-38-16,5-14-135 0,4-3-91 16</inkml:trace>
  <inkml:trace contextRef="#ctx0" brushRef="#br0" timeOffset="206572.0175">8157 12699 940 0,'6'2'432'0,"5"9"-186"16,-2 5-33-16,-5 10-81 16,-3 8-38-16,0 7-57 15,0 2-18-15,4-5-42 16,1-5-101-16</inkml:trace>
  <inkml:trace contextRef="#ctx0" brushRef="#br0" timeOffset="206721.9443">8194 12419 868 0,'-4'-6'494'16,"-4"-8"-7"-16,4 13-420 16,2 3-53-16,7 16-149 15,5 3-190-15</inkml:trace>
  <inkml:trace contextRef="#ctx0" brushRef="#br0" timeOffset="206959.7681">8368 12725 1031 0,'3'14'473'15,"1"15"-207"-15,2-1-63 16,-5-5-65-16,0-4-17 16,-2-8-24-16,-3-7-9 15,3-6-17-15,1-6-12 16,8-10-25-16,5-6-10 15,10-4-21-15,5-2-5 0,4 4-4 16,1 6 0-16,-4 10 0 16,-2 10 0-16,-8 15 6 15,-5 8 3-15,-9 12 4 16,-8 4 2-16,-5 3 41 16,-1-2-89-16</inkml:trace>
  <inkml:trace contextRef="#ctx0" brushRef="#br0" timeOffset="207457.7954">8948 12626 1052 0,'-1'-19'425'0,"4"-22"-269"0,10 3-56 16,21 12-15 0,3 1-13-16,12 17-2 15,1 11-3-15,-2 17-32 16,-7 9-4-16,-27 4-2 16,-13 3 2-16,-32 3 1 15,-16 1 0-15,-14 3-10 16,-4-2-4-16,14-12 1 15,11-8 0-15,25-13-7 16,9-7-7-16,15-2-8 16,9-3 1-16,9-3 9 15,6 3 6-15,13 4 2 16,3 4-1-16,9 3-10 16,3 2-9-16,-6-3-154 15</inkml:trace>
  <inkml:trace contextRef="#ctx0" brushRef="#br0" timeOffset="207738.0223">9652 12610 937 0,'-9'-11'490'16,"-18"-18"-94"-16,0 5-138 16,-7 4-88-16,-3 5-46 15,-2 9-75-15,2 10-29 0,0 12-35 16,6 6-11-16,11 12-5 15,2 2 2-15,17 9 14 16,1 0 9-16,16 1 8 16,11-3 5-16,15-12 3 15,14-8 1-15,0-21 7 16,0-6 4-16,-13-18 16 16,-15-6 2-16,-21-8-19 15,-8-2-35-15,-20 0-142 16,0 4-154-16</inkml:trace>
  <inkml:trace contextRef="#ctx0" brushRef="#br0" timeOffset="207997.723">9714 12341 745 0,'-2'-5'460'0,"-3"-5"12"15,4 10-345-15,1 3-54 16,8 9-57-16,4 5-9 16,4 1 29-16,3 0 12 15,-2-5 25-15,-1-4 21 16,-8-12 21-16,-3-7-1 0,-7-10-17 16,-1-3-28-1,-10 3-44-15,-9 6-19 0,-6 11-23 16,-8 4-13-16,1 13-72 15</inkml:trace>
  <inkml:trace contextRef="#ctx0" brushRef="#br0" timeOffset="208493.2389">10269 12637 966 0,'5'-2'420'16,"7"0"-192"-16,16 1-153 16,13-2-24-16,16 0-29 15,1 3-12-15,1 0 15 16,-5 3-58-16,-18 0-174 15</inkml:trace>
  <inkml:trace contextRef="#ctx0" brushRef="#br0" timeOffset="208670.0149">10285 12753 871 0,'7'0'472'0,"11"0"-104"15,16 1-143-15,9-1-40 16,23 0-79-16,6 1-39 16,2 4-52-16,-5-2-58 0</inkml:trace>
  <inkml:trace contextRef="#ctx0" brushRef="#br0" timeOffset="209385.9061">11123 12531 667 0,'13'6'327'0,"16"14"-56"16,2 9-92-16,-8 8-28 15,-4 2-20-15,-13 1-54 16,-3-4-12-16,-7-3-17 16,-6-7 1-16,-3-13 4 15,-2-4 1-15,6-17 1 16,3-5-5-16,4-10-18 15,2-9-14-15,9-3-18 16,5-2-5-16,9 5-7 16,3 7 6-16,4 12 6 15,3 7 3-15,-7 12 7 16,-2 4-4-16,-9 12-3 16,-8 0-1-16,-9 5 2 15,-1-1-1-15,-10-5 5 16,1 0 0-16,4-8 4 0,-1-6 8 15,9-10 4-15,3-9-2 16,11-10-3-16,4-2-12 16,6-2-6-16,5-2-2 15,3 7-3-15,4 4-1 16,-5 9 1-16,-2 11 2 16,-11 14 4-16,-1 3 5 15,-6 13 2-15,-6-2-2 16,-2 4-1-16,-3-1 33 0,-3-9-152 15,3-4 17-15</inkml:trace>
  <inkml:trace contextRef="#ctx0" brushRef="#br0" timeOffset="209916.1452">12152 12601 809 0,'0'8'421'0,"-5"0"-113"16,-12 14-131-16,-10 3-29 0,-14 4-57 15,-10 2-22-15,-3-3-39 16,2-5-7-16,6-12 3 16,7-7 4-16,11-12 2 15,8-8-3-15,9-15-7 16,3-3-8-16,8-2-12 16,8 0-2-16,11 8 9 15,14 6 12-15,7 8 18 16,4 12 5-16,3 12-5 15,-2 10-6-15,-3 10-13 16,-3 4-2-16,-10 6-9 16,-14-13-10-1,-9-13-132-15</inkml:trace>
  <inkml:trace contextRef="#ctx0" brushRef="#br0" timeOffset="210317.062">12284 12777 1002 0,'0'3'387'0,"-1"8"-260"15,3 2-48-15,9 6-28 16,1 2-6-16,9-2-13 15,-1-6-6-15,-4-8 0 16,0-5 2-16,-2-8 4 16,1-4 1-16,-4-3 17 15,-3-2 12-15,-2 2 7 16,-2 0-1-16,0 8-27 16,1 7-21-16,1 15-17 15,1 13-3-15,3 21-4 16,-3 10 2-16,-15-14 1 31,3-23 3-31,2 1 28 0,-25 62 14 0,-18-14 10 16,-4-14 2-16,13-40-7 15,-1-13-4-15,14-15-52 16,-2-14-71-16,18-14-333 0</inkml:trace>
  <inkml:trace contextRef="#ctx0" brushRef="#br0" timeOffset="210791.8279">13160 12586 798 0,'0'0'355'0,"1"1"-152"0,10 0-78 16,14 3-23-16,16-3-28 15,30 1-34-15,10-2-6 16,14-1-13-16,-1 0 22 16,-4-3-151-16,-6-1-131 15</inkml:trace>
  <inkml:trace contextRef="#ctx0" brushRef="#br0" timeOffset="211046.1924">13204 12712 793 0,'14'-5'347'0,"27"-3"-184"16,11-1-46-16,26 3 6 15,3 1-28-15,1 4-24 16,0 3-7-16,-10 3-43 16,-10 2-45-16,-19 0-93 0,-10-1-158 15</inkml:trace>
  <inkml:trace contextRef="#ctx0" brushRef="#br0" timeOffset="211261.8478">13714 12491 772 0,'16'10'345'0,"13"3"-199"0,16 12-26 16,0 3-5-16,-6 2-45 16,-8 0-11-16,-28-5 16 15,-10-2-5-15,-28-4-4 16,-7 2-1-16,-5-4-88 15,1-2-84-15</inkml:trace>
  <inkml:trace contextRef="#ctx0" brushRef="#br0" timeOffset="211513.161">13092 12526 760 0,'-20'15'418'0,"-20"8"-101"16,5 13-106-16,7 6-16 15,22 6-75-15,13 0-22 16,32 0-47-16,13-7-12 15,21-12-4-15,12-7-78 16</inkml:trace>
  <inkml:trace contextRef="#ctx0" brushRef="#br0" timeOffset="212124.7229">1621 14230 1197 0,'5'-1'452'16,"18"-2"-304"-16,13 2-60 16,29 0-12-16,18-1-6 15,15 2-36-15,5 0-11 16,-2 0-15-16,0 3-74 0,-10 1-206 15</inkml:trace>
  <inkml:trace contextRef="#ctx0" brushRef="#br0" timeOffset="212343.7299">1664 14343 721 0,'0'0'331'0,"10"0"-103"16,11-1-63-16,23-2-59 15,18 3 11-15,19-1-31 16,1 1-19-16,2 0-23 16,-2-1-9-16,-14-5-77 15,0 1-78-15</inkml:trace>
  <inkml:trace contextRef="#ctx0" brushRef="#br0" timeOffset="212501.415">2342 14195 988 0,'8'6'423'16,"10"7"-192"-16,3 4-64 16,0 5-25-16,-3 4-21 15,-10 9-53-15,-7-3-22 0,-12 4-24 16,-11-6-53-16,-13-10-230 15</inkml:trace>
  <inkml:trace contextRef="#ctx0" brushRef="#br0" timeOffset="212675.2377">1769 14177 997 0,'-19'9'434'15,"-12"9"-244"-15,9 12-88 16,6 4-19-16,19 11-45 16,8-1-7-16,25-4-13 15,12-2 9-15</inkml:trace>
  <inkml:trace contextRef="#ctx0" brushRef="#br0" timeOffset="213318.1326">3442 14399 487 0,'8'-12'293'16,"4"-9"-48"-16,-5-4-32 0,-2-3 4 16,-18-1-27-16,-5 4-23 15,-9 9-58-15,-10 6-35 16,2 15-47-16,-3 6-17 15,3 13-21-15,9 7-14 16,15 8-7-16,8 5 1 16,12 3 16-16,8-4 9 15,12-9 13-15,4-10 3 16,9-14 6-16,-1-9 4 0,-5-15 7 16,-1 0 1-16,-14-12 1 15,-4-4-4-15,-7-5-3 16,-3-2-1-16,-5 11-7 15,1 8 0-15,-7 15-8 16,0 9-1-16,1 13-9 16,1 5-4-16,4 12 0 15,2 1 2-15,6 0-52 16,6 1-75-16</inkml:trace>
  <inkml:trace contextRef="#ctx0" brushRef="#br0" timeOffset="213725.8528">3774 14566 754 0,'-5'0'425'0,"-2"0"-17"16,1 5-305-16,3 8-27 15,3-4-37-15,0-2-1 16,8-4 10-16,5 1 4 15,6-4 3-15,5-6-6 16,2-10-12-16,-4-3-3 16,-7-7-8-16,-3 3-4 15,-5 7-11-15,-1 1-8 0,-4 11-20 16,0 7-5-16,-2 15-10 16,1 9-3-16,3 13 13 15,0 6 2-15,-2 11 11 16,-4 5 5-16,-14 8 39 15,-4 3 11-15,-16-11 19 16,1-7 11-16,-7-15-15 16,-4-14-1-16,6-16 0 15,3-8-3-15,10-20-20 16,8-8-13-16,20-16-30 16,8-11-13-16,24-6-81 15,9-5-43-15,13 4-162 16</inkml:trace>
  <inkml:trace contextRef="#ctx0" brushRef="#br0" timeOffset="213978.2833">4324 14321 1259 0,'5'-1'493'0,"15"-2"-339"15,4 0-47-15,14 3-49 16,4 1-21-16,-2 3-26 16,3-2 1-16,-3-2-113 15,-2-5-91-15</inkml:trace>
  <inkml:trace contextRef="#ctx0" brushRef="#br0" timeOffset="214157.188">4344 14457 1288 0,'10'0'530'0,"14"-1"-327"15,6-3-16-15,10 4-86 16,2 0-24-16,-1 0-34 0,5 0-101 16</inkml:trace>
  <inkml:trace contextRef="#ctx0" brushRef="#br0" timeOffset="215055.1337">5161 14601 1703 0,'116'-3'-6'16,"56"-3"2"-16,130-3-4 16,60 3 3-16,24 1 5 0,27 2 3 15,16 2 18-15,8-6 20 16,-2-4 20-16,-9 6 16 15,-20-2-5-15,-35 10-7 16,-21 6-21-16,-52 3-18 16,-11 2-18-16,-47-4-148 15,-31 2-148-15</inkml:trace>
  <inkml:trace contextRef="#ctx0" brushRef="#br0" timeOffset="215686.5213">5512 13749 1034 0,'-3'-8'464'0,"-4"-5"-243"0,3 15-71 15,-6 30-96-15,4 21-23 16,7 30-13-16,5 7-1 16,1 2-1-16,2-10-2 15,-3-15-41-15,-4-11-90 16</inkml:trace>
  <inkml:trace contextRef="#ctx0" brushRef="#br0" timeOffset="215849.371">5313 13855 1128 0,'29'-11'456'15,"12"-16"-254"-15,24 5-133 16,10 4-15-16,9 0-17 16,8 7-14-16,0 9-81 15,-9-1-89-15</inkml:trace>
  <inkml:trace contextRef="#ctx0" brushRef="#br0" timeOffset="216018.275">5440 14086 1215 0,'5'-4'450'16,"21"2"-346"-16,11-1-76 0,27-3-32 15,13 5 1 1,13-4-45-16</inkml:trace>
  <inkml:trace contextRef="#ctx0" brushRef="#br0" timeOffset="216341.8338">5753 14136 1119 0,'-1'-6'458'0,"1"-8"-270"16,8 2-77-16,20 4-58 16,4 7-14-16,7 6-26 15,-3 7-10-15,-15 7-3 16,-13 0 1-16,-20 8 4 15,-6-1 4-15,-11 3 5 16,0 0 1-16,5-12-2 16,5-2 0-16,13-11-5 15,6-3-1-15,17-1 7 0,6-1 2 16,9-4 2-16,6 0-1 16,0-3 15-16,1 0-61 15</inkml:trace>
  <inkml:trace contextRef="#ctx0" brushRef="#br0" timeOffset="216657.0627">6316 14040 699 0,'-7'-3'415'0,"-13"-2"-4"16,2 5-190-16,-1 2-100 16,4 2-31-16,11 11-45 15,7 3-14-15,18 5-9 16,9 3 3-16,3 1 0 16,-4 1-4-16,-15-4-5 15,-12 0 1-15,-9 0 6 16,-11-2 3-16,-15-4 5 15,-3-8 1-15,-8-14-32 16,7-2-55-16,15-7-159 0,11-1-167 16</inkml:trace>
  <inkml:trace contextRef="#ctx0" brushRef="#br0" timeOffset="216808.3042">6459 14067 721 0,'8'6'447'0,"-1"1"8"15,-3 15-222-15,0 6-61 16,-9 6-55-16,3 5-29 0,-2-1-57 16,4-2 17-16,4-9-161 15,3-7-85-15</inkml:trace>
  <inkml:trace contextRef="#ctx0" brushRef="#br0" timeOffset="216942.4259">6434 13747 1385 0,'0'-7'530'0,"0"-6"-399"0,-3 9-74 15,4 7-93 1,-1 6-65-16</inkml:trace>
  <inkml:trace contextRef="#ctx0" brushRef="#br0" timeOffset="217194.2231">6581 14018 645 0,'8'16'420'0,"5"15"7"16,-1 2-234-16,-1 2-46 15,-7-4-31-15,-4-5-10 16,-2-8-15-16,1-5-11 16,-1-10-27-16,4-4-7 15,9-14-8-15,3-6-3 16,12-3-15-16,1-4-9 0,7 4 4 15,-2 7 3-15,-1 8 12 16,-2 5 2-16,-11 15-9 16,-6 0-8-16,-10 12-12 15,-3 5-2-15,-5 4-11 16,3 0-52-16</inkml:trace>
  <inkml:trace contextRef="#ctx0" brushRef="#br0" timeOffset="217599.1465">7345 13883 1014 0,'-19'-6'476'16,"-25"-1"-197"-16,-8 8-75 16,-1 20-116-16,3 10-35 15,15 11-47-15,9 7-10 0,21 8 2 16,8-5 2-16,19 1 4 15,11-7 7-15,12-14 12 16,6-8 8-16,3-20 26 16,-11-11 15-16,-20-13 18 15,-9-6 0-15,-25-7-21 16,-12 2-22-16,-25-2-34 16,-10 4-13-16,-2 8-32 15,7 3-74-15</inkml:trace>
  <inkml:trace contextRef="#ctx0" brushRef="#br0" timeOffset="217899.0767">7562 14021 765 0,'-8'-4'427'0,"-13"-7"-19"0,-6 2-134 16,-1 10-109-16,-2 3-38 15,7 7-90-15,7 10-34 16,4 7-25-16,6 2-2 16,8 9 3-16,3-2 5 15,10-6 29-15,14 0 12 16,10-15 29-16,7-8 17 16,7-15 14-16,-4-10 9 15,-13-12-1-15,-9-6-5 0,-20 1-26 16,-10-1-26-16,-25 4-27 15,-7 3-24-15,-8 4-99 16,1 6-37-16</inkml:trace>
  <inkml:trace contextRef="#ctx0" brushRef="#br0" timeOffset="218157.7243">7809 13804 1212 0,'-4'-6'534'16,"-2"-6"-271"-16,4 9-175 15,6 6-47-15,4 10-43 16,7 4-4-16,12 5 19 0,0-1 14 16,-1-9 34-16,-6-6 20 15,-10-8 33-15,-7-10-2 16,-14-5-25-16,-9-5-23 15,-9 0-46-15,-4 4-13 16,1 5-24-16,10 8-66 16,8 11-285-16</inkml:trace>
  <inkml:trace contextRef="#ctx0" brushRef="#br0" timeOffset="218379.1965">7939 14169 1447 0,'17'-5'612'0,"26"-2"-374"15,8 0-41-15,7 6-101 16,1 1-39-16,-3 1-33 15,-6 4-65-15</inkml:trace>
  <inkml:trace contextRef="#ctx0" brushRef="#br0" timeOffset="218750.7221">8770 13746 793 0,'-6'9'448'15,"-9"8"-50"-15,-3 29-222 16,-2 18-40-16,7 19-48 16,7 7-16-16,9-10-35 15,4-8-11-15,1-20-28 16,4-12-44-16,-4-20-102 15,-1-13-125-15</inkml:trace>
  <inkml:trace contextRef="#ctx0" brushRef="#br0" timeOffset="218903.8295">8557 13864 1048 0,'6'-7'476'15,"10"-13"-193"-15,11-1-107 16,28 1-73-16,9 0-19 15,15 3-38-15,5 8-20 16,-8 5-37-16,0 2-91 16</inkml:trace>
  <inkml:trace contextRef="#ctx0" brushRef="#br0" timeOffset="219097.1728">8691 14063 1251 0,'7'1'435'0,"10"0"-390"16,8 0-33-16,14 0-15 15,9-1-23-15</inkml:trace>
  <inkml:trace contextRef="#ctx0" brushRef="#br0" timeOffset="219350.9011">8962 14214 947 0,'4'-5'454'0,"5"-2"-152"16,6-4-142-16,3-3-23 15,1-6-27-15,1 2-22 16,-4-1-36-16,-1 5-8 0,-7 10-16 16,-2 5-9-16,-3 16-1 15,0 8-2-15,1 11-8 16,2 5 4-16,2 1-2 16,1 1 1-16,3-11-42 15,-2-6-2-15</inkml:trace>
  <inkml:trace contextRef="#ctx0" brushRef="#br0" timeOffset="219788.7224">9570 14089 1203 0,'-20'-4'489'0,"-23"-7"-315"15,6 7-48-15,16 5-80 16,7 3-24-16,19 11-20 16,12 5-2-16,13 6 9 15,11 6 3-15,1 1 1 16,-8-1 0-16,-20-3 13 15,-20 0 8-15,-26-8 7 16,-10-5 0-16,-6-9-25 16,6-7-67-16,19-12-318 15</inkml:trace>
  <inkml:trace contextRef="#ctx0" brushRef="#br0" timeOffset="219956.9976">9816 14127 1223 0,'-1'3'539'0,"1"10"-256"0,-1 9-107 16,-6 8-77-16,3 5-30 15,-4 1-38-15,6-1-9 16,4-2-41-16,0-8-80 16,5-11-503-16</inkml:trace>
  <inkml:trace contextRef="#ctx0" brushRef="#br0" timeOffset="220100.8543">9793 13796 1351 0,'-4'-5'497'0,"2"-2"-409"16,0 3-57-16,2 10-107 15,8 7-90-15</inkml:trace>
  <inkml:trace contextRef="#ctx0" brushRef="#br0" timeOffset="220323.2313">9957 14147 685 0,'4'19'472'15,"2"14"1"-15,-4-7-167 0,-1-4-63 16,-2-7-80 0,-1-2-33-16,3-10-53 15,0-3-14-15,8-8-16 0,5-6-8 16,9-10-17-16,4 0-7 15,4-3-10-15,-1 3-2 16,0 13-3-16,-4 5 0 16,-6 9 0-16,-2 10 2 15,-12 8 1-15,-6 4-2 16,-3 7-18-16,-5 3-83 16</inkml:trace>
  <inkml:trace contextRef="#ctx0" brushRef="#br0" timeOffset="220727.1219">10400 14059 933 0,'13'-22'390'0,"16"-24"-189"0,7 7 15 16,5 21-39-16,-1 9-25 15,-4 20-78-15,-8 8-51 16,-21 11-17-16,-11 3 1 15,-24-2 5-15,-15 2 3 16,-10 4-3-16,-4 0-4 16,17 0-5-16,17-4-3 15,24-10 0-15,18-4 0 16,20-9 0-16,3-1 0 0,15-9-9 16,2 0-24-16,-2-6-92 15,0 0-68-15</inkml:trace>
  <inkml:trace contextRef="#ctx0" brushRef="#br0" timeOffset="220986.8065">11119 14038 795 0,'-17'-12'451'0,"-22"-14"-70"16,-3 1-123-16,-7 3-97 15,-2 8-55-15,4 20-54 0,3 10-17 16,14 18-34-1,3 3-2-15,19 6-13 16,5 2 0-16,8-4 7 16,16 1 7-16,17-12 23 15,9-5 8-15,20-20 12 16,1-8 22-16,-15-23 7 0,-9-5 5 16,-25-10-5-16,-12-1-26 15,-19 4-66-15,-13 3-63 16,-3 5-158-16</inkml:trace>
  <inkml:trace contextRef="#ctx0" brushRef="#br0" timeOffset="221224.0231">11205 13818 1029 0,'-5'-1'509'0,"-3"-1"-131"0,5 15-294 15,3 3-44-15,7 8-30 16,9 5 11-16,12-5 26 16,5-2 10-16,-1-14 31 15,-5-8 11-15,-17-17 2 16,-7-8-6-16,-14-7-35 16,-11-5-24-16,-3 5-52 15,5 7-79-15</inkml:trace>
  <inkml:trace contextRef="#ctx0" brushRef="#br0" timeOffset="221628.2627">10661 14595 829 0,'13'-3'442'16,"13"-2"-142"-16,16 3-60 15,13 3-16-15,19 7-88 16,6-2-38-16,9 4-51 15,-8-6-92-15</inkml:trace>
  <inkml:trace contextRef="#ctx0" brushRef="#br0" timeOffset="222318.8718">7812 14849 945 0,'15'6'403'0,"6"13"-227"15,3 9-5-15,-17 5-43 16,-5 3-14-16,-1 0-32 0,-6-10-12 16,-7-5-27-16,2-5-5 15,3-9 2-15,2-7-5 16,10-11-17-16,1-9-13 16,6-13-22-16,4-4-4 15,10 3 5-15,7 6 3 16,3 14 9-16,0 9 6 15,-6 15 12-15,-7 9 4 0,-9 11 1 16,-7 2-2-16,-10 2-5 16,-5-7 0-16,-7-11 2 15,1-1 1-15,7-9-12 16,4-6-7-16,11-9-8 16,5-12-5-16,9-12 6 15,6-5 5-15,11-5 2 16,3 5 13-16,-1 10 17 15,-6 10 16-15,-13 19 19 16,-3 12 0-16,-10 17 8 16,0 8-6-16,-4 2-12 15,-5-1-9-15,0-6-18 16,-4-8-10-16,5-7-112 16</inkml:trace>
  <inkml:trace contextRef="#ctx0" brushRef="#br0" timeOffset="222934.9002">11698 14463 746 0,'7'1'376'0,"8"-1"-115"15,17-1-127-15,7 2-6 16,17-6-53-16,6 0-18 16,9-2-34-16,-3-4-18 15,-16 7-139-15,-13-2-115 16</inkml:trace>
  <inkml:trace contextRef="#ctx0" brushRef="#br0" timeOffset="223115.1995">11717 14617 814 0,'2'0'416'0,"6"0"-67"16,7 0-81-16,24 3-33 16,10-3-21-16,21 1-67 15,10 4-46-15,-5-2-50 16,-10 4-24-16</inkml:trace>
  <inkml:trace contextRef="#ctx0" brushRef="#br0" timeOffset="229415.0777">12744 14385 722 0,'-1'6'334'16,"-4"3"-142"-16,7-6-57 0,9-3 8 15,5-18-14 1,8-3-15-16,9-16-38 16,-3-7-20-16,-3 0-22 0,-5-3 16 15,-10 10 0-15,-2 12 19 16,-8 12-3-16,-2 13-29 16,-5 21-15-16,-1 10-25 15,4 26-6-15,0 17 7 16,4 10 2-16,2 0 1 15,2-12 4-15,6-12 2 16,5-24-3-16,1-11-24 0,6-18-132 16,2-9-248-16</inkml:trace>
  <inkml:trace contextRef="#ctx0" brushRef="#br0" timeOffset="229735.8457">13102 14187 1014 0,'-2'-2'450'16,"2"-4"-250"-16,13 6-104 15,10 2-29-15,14-2-43 16,6 0 4-16,14-3-5 16,0-5-1-16,-8-1 2 15,-9-3 3-15,-20 2 5 16,-6 1 0-16,-12-2-4 15,1 4-5-15,-8 3-24 16,-4 2-11-16,-3 12-14 0,-4 8-2 16,-6 16 14-16,2 6 9 15,-2 12 6 1,7 5 2-16,11 8-2 0,4-2-1 16,14-4 0-16,2-9-1 15,4-12 3-15,2-7-10 16,-5-8-159-16</inkml:trace>
  <inkml:trace contextRef="#ctx0" brushRef="#br0" timeOffset="229887.0122">13059 14450 826 0,'7'2'423'15,"9"4"-165"-15,17-4-94 16,13 0-2-16,21-4-97 15,9-1-28-15,18 4-60 0</inkml:trace>
  <inkml:trace contextRef="#ctx0" brushRef="#br0" timeOffset="230452.7996">14023 14154 1016 0,'1'11'392'0,"3"17"-285"15,-4 4-10-15,-3 3-33 16,-3-1-16-16,0-9-19 16,5-6-5-16,6-12-7 15,8-7 0-15,7-14-3 16,9-6 0-16,0-13 3 15,0 3 0-15,-7 3 29 16,-10 4 22-16,-4 11 26 16,-4 4 3-16,-4 9-28 15,2 10-24-15,-3 6-29 16,-2 2-5-16,1 6-2 16,-3-6-1-16,5-5-4 15,1-2-3-15,6-12-1 16,11-5-2-16,0-8 2 15,2-2 2-15,3-4 3 0,-4-1 1 16,2 6-6-16,-2 7-2 16,-5 11-2-16,-3 8-1 15,-1 8 4-15,-2 1 1 16,1 4 2-16,0 2-18 16,0-3-179-16</inkml:trace>
  <inkml:trace contextRef="#ctx0" brushRef="#br0" timeOffset="230657.7749">13926 14532 1237 0,'15'-8'508'15,"10"-6"-309"-15,27 8-113 16,11-2-5-16,19 7-25 15,9 3-1-15,7 6-23 16,2 2-10-16,-15 0-50 16,-18-3-83-16</inkml:trace>
  <inkml:trace contextRef="#ctx0" brushRef="#br0" timeOffset="231038.9255">14208 14826 1140 0,'-18'-5'511'0,"-23"-2"-256"16,5 5-52-16,-5 3-76 16,11 7-56-16,11 6-57 15,6 2-14-15,22 11-10 16,7-1-1-16,17 7 5 16,6 3 2-16,-6-6 5 15,0 0 4-15,-22-8 8 16,-9-3 8-16,-18-9 19 15,-11-1 4-15,-10-9 2 16,-4-5 6-16,9-7-139 16,7-5-111-16</inkml:trace>
  <inkml:trace contextRef="#ctx0" brushRef="#br0" timeOffset="231362.9073">14374 14718 1136 0,'-5'-7'497'0,"-1"-7"-251"16,6 3-107-16,12 3-57 16,8 3-28-16,7 5-20 15,3 2 2-15,0 7-11 16,-2 7-5-16,-7 2-4 15,-7 0 5-15,-14 4 28 16,-10 1 6-16,-14 5 1 16,0-1-5-16,4-1-24 15,6-6-7-15,14-9-1 16,2-4 3-16,16-5 8 16,4-2 5-16,11-6-1 15,2 0-4-15,-1-7-14 16,-3-2-2-16</inkml:trace>
  <inkml:trace contextRef="#ctx0" brushRef="#br0" timeOffset="232380.7556">1663 16770 1177 0,'8'-30'435'0,"5"-21"-322"16,7-18-77-16,3-15 10 15,0-16 23-15,-1-6 13 16,-9-3 5-16,-1 11-10 15,-8 23-26-15,-4 20 8 0,2 35-34 16,-2 19-5-16,3 34-10 16,6 24-27-16,8 30 13 15,6 15 4-15,11 13 1 16,3-7 2-16,0-6 1 16,1-11 0-16,-10-16 2 15,-5-9-1-15,-8-24 4 16,-4-9-38-16,-3-24-105 15,-6-9-126-15</inkml:trace>
  <inkml:trace contextRef="#ctx0" brushRef="#br0" timeOffset="232516.4083">1743 16634 1086 0,'22'0'418'16,"14"1"-263"-16,24 6-117 0,7 1 3 15,1-5-13-15,-5 1-25 16</inkml:trace>
  <inkml:trace contextRef="#ctx0" brushRef="#br0" timeOffset="232671.9249">1532 16443 1638 0,'0'-3'549'0,"-3"-2"-549"16,10 5-23-16,8 5-10 16,11 5-60-16,23 9-140 15</inkml:trace>
  <inkml:trace contextRef="#ctx0" brushRef="#br0" timeOffset="232980.2072">2245 16750 1035 0,'22'3'412'15,"15"3"-294"-15,9-8-39 16,2-5 9-16,-4-9-25 16,-6-6-3-16,-15-8-3 15,-11-5 4-15,-23-5-17 16,-11-1-8-16,-23 4-2 15,-9 2-3-15,-2 15-11 0,5 15-6 16,15 20-23-16,11 12-9 16,16 23 5-16,4 6 4 15,9 17 17-15,8 7 8 16,7-1-2-16,6-5 0 16,6-14-6-16,-1-8 0 0,0-16-83 15,-2-7-109-15</inkml:trace>
  <inkml:trace contextRef="#ctx0" brushRef="#br0" timeOffset="233249.6292">2906 16642 2208 0,'-25'16'31'0,"-5"3"-4"15,-18 14 30-15,0-14-20 16,9-6-12-16,13-18-37 16,3-8-15-16,10-15-17 15,2-1-5-15,10-1 21 16,5 0 14-16,11 8 19 16,9 5 11-16,7 17 13 15,5 8-3-15,9 22-10 0,-1 5-4 16,2 8 6-16,-10 3 75 15</inkml:trace>
  <inkml:trace contextRef="#ctx0" brushRef="#br0" timeOffset="233892.1797">4356 17014 710 0,'-1'-15'401'0,"-2"-13"-79"16,-7 1-103-16,-5-2-23 16,-13 1-27-16,-7 1-20 15,-10 8-56-15,-3 8-27 16,5 15-57-16,0 10-14 0,15 18-26 16,4 6-8-16,15 11 5 15,10 1 6-15,11-1 15 16,11-5 3-16,10-14 0 15,4-8 2-15,8-20 4 16,0-8 7-16,-3-16 10 16,-1-2 2-16,-10-11 5 15,-6 1-3-15,-9 3-2 16,-1 1-3-16,-8 16-12 16,-2 7-4-16,1 14-4 15,-5 7-2-15,1 7 7 16,2 5 0-16,7 4 2 15,1-2-1-15,7-9-32 16,3 0-309-16</inkml:trace>
  <inkml:trace contextRef="#ctx0" brushRef="#br0" timeOffset="234132.0704">3920 16627 847 0,'9'-4'405'0,"13"1"-37"0,17-3-282 16,13 0 3-16,23 3 1 15,5-3-19-15,6 3-50 16,-5 4-7-16,-16 2-80 15,-12-1-81-15</inkml:trace>
  <inkml:trace contextRef="#ctx0" brushRef="#br0" timeOffset="234303.3638">4416 16466 684 0,'2'-2'424'0,"7"-2"26"16,5 5-251-16,12 8-94 15,0 2-12-15,2 9-11 16,-4 4-8-16,-15 0-12 16,-5 4-4-16,-8 7-15 15,-7 0 30-15,-1 0-79 0</inkml:trace>
  <inkml:trace contextRef="#ctx0" brushRef="#br0" timeOffset="234673.203">4928 16933 808 0,'11'-3'416'15,"10"-1"23"-15,20 3-367 16,14 2 6-16,20 2-8 0,4-2-23 16,1 0-11-16,-7 0-82 15</inkml:trace>
  <inkml:trace contextRef="#ctx0" brushRef="#br0" timeOffset="234914.3321">5027 17115 1156 0,'7'-4'510'16,"11"-3"-225"-16,19 0-145 15,13 7 18-15,22 0-55 16,7 5-40-16,-4 5-1 16,-10-3-56-16</inkml:trace>
  <inkml:trace contextRef="#ctx0" brushRef="#br0" timeOffset="250885.7036">6151 16862 438 0,'-29'0'306'16,"-23"-2"-6"-16,10-18-93 16,3-9-27-16,22-14-86 15,14-4-36-15,20 5-32 16,11-1-3-16,18 14 30 16,2 12 9-16,4 19 5 15,1 14-3-15,-13 23-20 16,-12 5 2-16,-32 16 1 15,-22 8-2-15,-25 6-1 0,-7 0-10 16,3-18-8-16,12-18 10 16,20-23-33-16,5-11-14 15,13-19-9-15,3-7-16 16,4-5 43-16,6 2 17 16,3 9 15-16,4 12 4 15,7 10-19-15,3 7-3 16,10 13-15-16,1-3 28 0,6-3-154 15,7-2-163-15</inkml:trace>
  <inkml:trace contextRef="#ctx0" brushRef="#br0" timeOffset="251348.8638">6761 16789 334 0,'7'-4'252'0,"2"-7"55"15,-9 0-16-15,-2-3-31 16,-10-1-17-16,-10-6-46 16,-3-4-33-16,-11 4-67 0,0 3-36 15,-1 11-49-15,3 10-10 16,3 9-27-16,4 10-3 15,8 6-2-15,7 6 0 16,13 0 12-16,4-5 5 16,16-9 4-16,0-10 3 15,9-13 7-15,4-10 5 16,-5-8 8-16,0-2 1 16,-8 5-2-16,-2 2-5 0,-2 10-18 15,-1 6-9-15,5 13-8 16,1 12 3-16,-1 19 9 15,-1 10 8-15,-9 4 8 16,-7 2 5-16,-19-10 6 16,-10-5 9-16,-18-1 41 15,-7-8 9-15,-4-10 14 16,3-7-4-16,12-24-38 16,6-13-42-16,21-12-114 15,5-7-85-15</inkml:trace>
  <inkml:trace contextRef="#ctx0" brushRef="#br0" timeOffset="251834.504">7285 16928 1185 0,'-7'9'512'0,"-10"14"-264"15,-2 6-100-15,6 8-63 16,2-1-37-16,15-1-35 16,7-5-6-16,12-12-1 15,4-3 0-15,-2-13 1 16,-5-2-22-16,-6-8-57 16,-8-4-105-16</inkml:trace>
  <inkml:trace contextRef="#ctx0" brushRef="#br0" timeOffset="251980.0252">7238 16742 1019 0,'-6'-4'556'0,"-5"-1"-77"16,0 5-330-16,11 5-147 15,0 5-101-15</inkml:trace>
  <inkml:trace contextRef="#ctx0" brushRef="#br0" timeOffset="252341.7983">6988 16461 1278 0,'22'0'443'15,"17"1"-397"-15,30 6-39 0,10-2 14 16,4-1-8-16,-4 3 23 16,-19-6-120-16,-9 2-84 15,-18-3-68-15,-11-4-20 16,-18-5 134-16,-7-2 112 15,-5-1 120-15,4-3 9 16,6 2-2-16,5 4-8 16,8 5-17-16,2 4-2 15,2 14 26-15,-1 2 4 0,-5 11 8 16,-6 4-3-16,-10 1-29 16,-4-3-21-16,0-5-107 15</inkml:trace>
  <inkml:trace contextRef="#ctx0" brushRef="#br0" timeOffset="252976.5017">8191 16705 1404 0,'3'4'538'0,"4"15"-401"0,1 13-47 15,2 27-61-15,2 10-6 16,-5 6-5-16,1-1-1 16,-1-13 19-16,-4-9-51 15,-2-16-169-15</inkml:trace>
  <inkml:trace contextRef="#ctx0" brushRef="#br0" timeOffset="253117.9398">7985 16906 1150 0,'2'1'531'16,"3"0"-230"-16,17 4-148 16,10 5-36-16,32-3-61 15,14 0-25-15,17-4-10 16,6-3-100-16</inkml:trace>
  <inkml:trace contextRef="#ctx0" brushRef="#br0" timeOffset="253504.0315">8792 16926 684 0,'10'-13'315'0,"9"-21"-101"16,6-4-62-16,6-11 13 15,-2-3-7-15,-2-3-24 16,-9 1-3-16,-10 10-17 16,-7 12 1-16,-7 17-25 15,-5 15-18-15,-2 26-38 16,2 4-30-16,7 27-11 16,4 9 4-16,10 20 4 15,1 3 2-15,4-8 4 16,1-12 3-16,2-30-100 15,4-9-92-15</inkml:trace>
  <inkml:trace contextRef="#ctx0" brushRef="#br0" timeOffset="253837.7766">9192 16583 892 0,'7'0'417'0,"5"1"-171"16,13 4-128-16,10 4-23 16,11-3-49-16,3-4-16 15,5-2-9-15,-4-4 4 16,-8-6 8-16,-9-1 5 16,-11-3 1-16,-8-9-2 15,-12 8 2-15,-2 2-3 0,-10 14-4 16,-4 18 4-16,-5 14-13 15,2 11-4-15,0 12-5 16,4 7-7-16,10 10-5 16,1 3 1-16,9-9 2 15,5-9 0-15,2-23 5 16,2-10 0-16,-1-16-15 16,-2-9-51-16,-2-6-277 15</inkml:trace>
  <inkml:trace contextRef="#ctx0" brushRef="#br0" timeOffset="254000.118">9296 16831 1154 0,'6'-4'547'0,"13"1"-176"15,15 2-153-15,23-2-101 0,13 3-31 16,6 5-49-16,-3 1-36 15</inkml:trace>
  <inkml:trace contextRef="#ctx0" brushRef="#br0" timeOffset="254378.395">10034 16741 1439 0,'-1'-1'590'0,"-5"-4"-357"15,5 5-170-15,0 0-37 16,-1 0-106-16,2 0-87 15</inkml:trace>
  <inkml:trace contextRef="#ctx0" brushRef="#br0" timeOffset="254597.895">10037 16986 1425 0,'0'17'547'0,"5"18"-429"15,2 9 10-15,0 11-59 16,0 8-17-16,-6 10-9 16,-1 7-14-16,-14-2-9 15,-5-4 0-15,-13-19 0 16,-4-8 4-16,-2-22-2 16,-2-10-39-16,8-17-104 15,-3-20-99-15</inkml:trace>
  <inkml:trace contextRef="#ctx0" brushRef="#br0" timeOffset="255046.8089">9826 16423 1137 0,'0'-6'493'0,"4"-2"-266"16,4 1-102-16,17 3-51 15,12 1-24-15,26 3-12 16,15-1-8-16,5-2-14 16,-6 3-2-16,-21-4 8 15,-11 0-17-15,-24-3-14 16,-6 1-16-16,-15-2-28 16,-2-2 14-16,-2 1 11 15,1-1 9-15,-1 5-10 16,4 5-6-16,0 14-15 15,2 7 21-15,1 14 63 16,-3 5 21-16,-3-1 26 16,3-2-18-16,0-13-51 0,5-5-21 15</inkml:trace>
  <inkml:trace contextRef="#ctx0" brushRef="#br0" timeOffset="255688.9179">10992 16560 861 0,'4'-1'363'0,"10"3"-198"16,2 6-63-16,4 9-31 0,0 11-9 16,-9 5-10-16,-5 5 3 15,-6-3-9-15,-2-5-6 16,-2-13-4-16,2-9 6 16,4-12 1-16,4-11-2 15,5-15-8-15,7-4-9 16,2-1 11-16,3 0 11 15,-1 11 16-15,-4 8 3 16,-8 10-28-16,0 9-16 0,-5 12-22 16,1 4-5-16,-5 7 6 15,-1 1 4-15,-1-2 3 16,-3-2 1-16,9-10-2 16,0-7-2-16,10-12-1 15,8-8-1-15,-1-12 3 16,3-2 2-16,-1-2-3 15,-4 3-1-15,-1 18-9 16,2 6-4-16,-9 12-1 16,-2 9 0-16,-10 9 8 15,-1 4 3-15,-3 8-42 16,2 0-81-16</inkml:trace>
  <inkml:trace contextRef="#ctx0" brushRef="#br0" timeOffset="255889.7431">10934 16934 1094 0,'7'-1'442'16,"16"-6"-220"-16,16 4-134 15,28 1-27-15,10-2 11 16,17 4-20-16,6 2-8 0,4 8 30 15,-2-1-96-15,-19 1-304 16</inkml:trace>
  <inkml:trace contextRef="#ctx0" brushRef="#br0" timeOffset="256222.1974">11160 17218 872 0,'-26'-2'500'0,"-26"1"-32"0,2 1-215 16,21 13-130-1,10 4-47-15,21 9-67 0,14 6-3 16,25 15-3-16,5 2 3 16,-1 0 3-16,-7-5 0 15,-22-11 6-15,-10-9 5 16,-17-14 12-16,-7-6-17 16,-10-16-84-16,-2-12-66 15,6-11-196-15</inkml:trace>
  <inkml:trace contextRef="#ctx0" brushRef="#br0" timeOffset="256528.0715">11325 17109 1062 0,'0'-7'472'0,"2"-5"-214"16,9 4-80-16,11 8-75 16,3 6-35-16,4 5-52 15,-2 5-6-15,-10 8 15 16,-12-1 8-16,-13 4 14 16,-9 0 5-16,-4-3-9 15,3-6-1-15,12-9 1 0,7-7 5 16,20-8 5-16,4-5-4 15,18-1-14-15,4 3-11 16,-3 9-2-16,-1 6 265 16</inkml:trace>
  <inkml:trace contextRef="#ctx0" brushRef="#br0" timeOffset="897873.4201">17930 14760 432 0,'-38'-2'229'16,"-29"-2"-43"-16,23 2-72 15,14 1 2-15,22 1-17 0,9-1-21 16,20 0-14-16,12-1-2 15,33 1 27-15,15-1 20 16,43-1 1-16,30 0-9 16,53 0-34-16,29-1-15 15,49 6 0-15,13 0-1 16,8 4 57-16,0 2-3 16,-34-3-11-16,-17 0-3 0,-42-5-69 15,-34 0-2-15,-44-2 0 16,-25-2-11-16,-43 3-210 15</inkml:trace>
  <inkml:trace contextRef="#ctx0" brushRef="#br0" timeOffset="898708.1686">21069 14694 262 0,'-7'-2'146'0,"-6"2"6"15,6-1-14-15,17 2 27 16,6 1 7-16,18 0-11 15,15 1 15-15,32-1 4 16,14 2-15-16,34-3-4 16,10 1-21-16,-12 1-49 15,-13-3-12-15,-41 3-35 16,-23-2-15-16,-29 2-50 16,-10 3-123-16</inkml:trace>
  <inkml:trace contextRef="#ctx0" brushRef="#br0" timeOffset="899650.8867">17676 14767 880 0,'-2'-6'417'0,"-6"-1"-183"0,2 10-53 15,-6 20-80-15,-3 15-36 16,3 32-42-16,0 17-7 16,5 42-13-16,7 23-3 15,6 32 1-15,1 20 5 16,7 2 0-16,-3-12 1 15,3-11 2-15,2-25 11 0,-2-26-92 16,0-7-123-16</inkml:trace>
  <inkml:trace contextRef="#ctx0" brushRef="#br0" timeOffset="901182.9383">17696 14713 889 0,'-8'-13'406'0,"-10"-11"-179"15,1 0-28-15,0 5-54 16,-2 7-23-16,1 8-44 15,2 8-21-15,3 13-35 16,4 4-15-16,4 8-23 16,5-2-8-16,8-4-4 15,5-2 3-15,5-8 11 16,7-4 4-16,1-7 10 16,2-3 2-16,-2-7 6 15,-1-2 5-15,-8-4 7 0,-6-1 23 16,-6-5 31-16,-5 1 16 15,-12-4 12-15,-3-2-19 16,-8 5-14-16,-3 2-9 16,-5 14-12-16,1 5-9 15,1 16-23-15,2 4-15 0,10 9-17 16,1 3-4 0,9 2-3-16,4 1 0 0,7-3 6 15,7-2 3-15,6-8 7 16,5-5 2-16,4-13 0 15,-1-4 1-15,2-7 1 16,-3-8 3-16,-5-11 11 16,-3-3 3-16,-8-10 5 15,-3-2 3-15,-10 0 4 16,-6 1 2-16,-9 8 16 16,-2 5-1-16,-6 14-7 15,0 8-3-15,2 10-27 16,-1 6-6-16,6 11-8 15,3 5-4-15,7 7-3 16,4 0-1-16,10-3 0 16,8-3 0-16,3-7 3 15,9-3 2-15,9-10 4 16,0-5 2-16,6-11 5 0,-3-6 0 16,-9-7 8-16,-2-4 4 15,-15-1 14-15,-7-1 5 16,-15 3 24-16,-6 5 2 15,-11 11-7-15,0 7-6 16,-1 11-29-16,6 3-11 16,10 3-11-16,1-3-57 15,12-4-186-15,-3-4 62 16</inkml:trace>
  <inkml:trace contextRef="#ctx0" brushRef="#br0" timeOffset="903038.0932">17672 8907 499 0,'-3'-2'258'15,"-1"-2"-72"-15,-1 2-30 16,4 1-48-16,0 0-16 15,0 0-22-15,-1 1-7 16,1 0-28-16,0 0-11 0,0 0-15 16,0 0-3-16,0 0 12 15,-3 16 4-15,0 37 1 16,2-26 0-16,0 5-1 16,2-3-1-16,-2 4-3 15,1 1-3-15,-3 6-7 16,5 1-4-16,-1-2-1 15,0 2-1-15,5 0 0 16,-5-3 0-16,2 4 1 16,-1-3 2-16,1 0 0 15,-2 0 2-15,0 2 3 16,0 0 4-16,-5 3 5 16,4 1 1-16,2-1 2 15,-1 1-1-15,3 2-3 16,-1-1 1-16,-2-1 7 15,2-1 4-15,-2-5 3 16,-1 1 0-16,-3 4-5 16,0 1 1-16,1 7 3 0,2 2 0 15,0 3-4-15,-2 0-5 16,1-3-5-16,-1-6-3 16,1-3-3-16,2-6-1 15,0 2-4-15,1 2-1 16,-1 1-2-16,-1 0 0 0,1 1 1 15,1 0 0-15,2-3-1 16,0 2-1-16,-2-4 0 16,0 2 0-16,-1-4-1 15,3 3 1-15,3 1-1 16,-5 3 0-16,3 2 1 16,-3-2 0-16,-1 1 1 15,1-2 1-15,-1-2-1 16,0 0 1-16,-2-5 0 15,-1 3 1-15,1 7 2 16,-3 0 0-16,2 12 2 16,3-2-2-16,-1-1-2 15,1 1-2-15,4-5 0 16,-1-2-1-16,-6-5 0 16,3 1 0-16,2 2 0 15,-4 3 1-15,2 8 0 16,-1 2 0-16,1 1-1 0,-1 3 0 15,1-7 1-15,0-1 0 16,1-5-1-16,0-5 1 16,3-4 0-16,-2-1 0 15,-2 0 1-15,0 1 0 16,1 5 2-16,1 4 0 16,-1 2 3-16,0 4 0 15,-2-9-1-15,-2 0 0 16,2-9-2-16,1-5-1 0,0 0-2 15,3-2 1-15,-2 0-3 16,2 2 1-16,-1 2 0 16,2 2 0-16,-5 7 1 15,0 1 0-15,1-1 0 16,0-1-1-16,2-4 1 16,-2-3-2-16,0-8 0 15,0 0-1-15,0-5 1 16,2 3-1-16,2 0 0 15,-4-7 0 1,0-10 1-16,1-1 0 0,-2 34 1 16,0 1 1-16,-2 4-1 15,-1-13 1-15,0-1-1 16,2 0-2-16,-2-4 0 16,6 2-1-16,-1-2 0 15,0-5 1-15,1 4-1 0,-1-3 1 16,3-3-1-16,-4-7 0 31,0-7 0-31,1-1 0 0,2 23 1 0,-1 2 0 16,0 1 1-16,-1-8-1 15,0 9-1-15,-1-2 1 16,-2-2 0-16,3 1 0 16,-1-10 0-16,0 4 0 0,1-4-1 15,-1 3 1-15,0-3 0 16,1-1 0-16,-2 0 0 15,2 0 1-15,-1 1 0 16,-1 0-1-16,3 0-9 16,-2-5 392-16</inkml:trace>
  <inkml:trace contextRef="#ctx0" brushRef="#br0" timeOffset="907106.8529">17221 15135 895 0,'-6'-2'419'0,"-9"-5"-165"15,-5-1-22-15,-7 2-50 16,-4 0-33-16,-5 5-58 16,1 3-30-16,-4 6-47 15,6 6-18-15,6 13-29 16,4 3-6-16,22 12 3 15,-1-1 6-15,25 2 14 16,14-2 4-16,9-19 8 16,12-6 4-16,1-27 29 0,-5-10 26 15,-9-14 77-15,-13-4 32 16,-32-4 21-16,-14 2-17 16,-27 5-75-16,-5 8-45 15,-4 13-59-15,2 6-74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7T08:04:13.5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1938 7431 564 0,'4'2'335'0,"2"-1"-3"16,12-11-169-16,3-11-6 16,5-20-30-16,2-8-15 15,-5-17-29-15,3-2 10 0,-9-9-12 16,-6-2-12-16,-11 9-11 16,-3 5-11-16,-10 24 4 15,3 11 0-15,-2 20-12 16,5 8-23-16,4 17-31 15,3 13-7-15,11 19-4 16,3 5 9-16,16 13 9 16,6-1 3-16,8-3 4 15,5-2 1-15,0-16 6 16,-6-5-14-16,-10-17-102 16,-13-8-78-16</inkml:trace>
  <inkml:trace contextRef="#ctx0" brushRef="#br0" timeOffset="614.9729">2077 7163 1395 0,'3'0'556'0,"7"0"-377"16,9 1-87-16,17 1-49 15,4-2-24-15,3 1-89 16,-4 1 92-16</inkml:trace>
  <inkml:trace contextRef="#ctx0" brushRef="#br0" timeOffset="793.9737">1813 6988 785 0,'-4'-5'466'0,"3"-7"-8"16,0 12-334-16,17 5-126 15,6 4 24-15</inkml:trace>
  <inkml:trace contextRef="#ctx0" brushRef="#br0" timeOffset="1180.9588">2602 7247 746 0,'6'8'337'16,"3"9"-123"-16,9 1-165 16,6-3-2-16,4-6-19 15,0-6-4-15,0-9 7 16,-6-5 5-16,-11-5 15 15,-4-5 2-15,-14-5 21 16,-5 0 14-16,-14-1 5 16,-2 7 3-16,-5 15-20 15,4 10-19-15,10 21-25 16,2 4-9-16,7 14-7 16,6 6-1-16,4 5-3 15,4 3 7-15,10-6-5 16,1-7-1-16,5-11 1 15,3-5-19-15,6-8-138 0,3-5-138 16</inkml:trace>
  <inkml:trace contextRef="#ctx0" brushRef="#br0" timeOffset="1469.7664">3313 7190 844 0,'-6'11'465'0,"-7"12"-89"16,-7 6-143-16,-7 8-124 15,-7-2-39-15,-8-4-37 16,0-6-4-16,8-20-24 16,7-7-23-16,11-17-28 15,8-5-9-15,7-2 3 16,3-2 26-16,13 12 54 15,2 3 19-15,14 12 35 16,4 7 1-16,7 9-22 16,-3 7-11-16,-5 9-20 15,-1 3-6-15,-9-3-88 16</inkml:trace>
  <inkml:trace contextRef="#ctx0" brushRef="#br0" timeOffset="2069.4724">4314 7868 974 0,'3'-8'469'0,"-3"-4"-198"16,3 13-69-16,-1 30-104 16,2 18-35-16,2 31-6 15,-3 11-6-15,-1 14 3 16,0-4-4-16,1-7-21 15,4-12-7-15,4-24 21 16,1-9-80-16,0-13-190 16</inkml:trace>
  <inkml:trace contextRef="#ctx0" brushRef="#br0" timeOffset="2592.5566">4968 8455 687 0,'-1'-11'394'0,"-4"-8"-64"16,1-5-124-16,-10-3-30 0,-8 0-68 16,-5-1-31-16,-9 6-33 15,1 6-3-15,-4 16-17 16,6 8-6-16,8 21-32 15,5 10-18-15,19 7-2 16,1 4 1-16,7-8 14 16,9-3 8-16,6-12 10 15,4-11 1-15,11-11 0 16,-1-9-8-16,1-13-11 16,-2-5 0-16,-10-11 8 15,-7-4 9-15,-11 0 16 16,-3 5 6-16,-3 13 11 15,-1 11-5-15,-2 20 1 16,-1 6-1-16,4 11-16 16,1 2 1-16,9-2-6 15,0-1 32-15,6-4-166 0</inkml:trace>
  <inkml:trace contextRef="#ctx0" brushRef="#br0" timeOffset="2877.0659">4669 8140 1028 0,'6'-1'392'0,"8"-2"-268"16,11-1-43-16,28 2-7 16,9-1-17-16,14 3-23 15,-4 1-11-15,-14 0-39 16,-6 2-58-16,-18 2-154 16,-8-5-129-16</inkml:trace>
  <inkml:trace contextRef="#ctx0" brushRef="#br0" timeOffset="2999.9343">5113 8053 633 0,'-2'-4'364'0,"-1"-4"-55"16,3 8-147-16,2 0-38 16,6 6-45-16,-1 7-11 15,2 4 17-15,-1 6-4 16,-6 1-13-16,1-2-17 16,0-1-154-16</inkml:trace>
  <inkml:trace contextRef="#ctx0" brushRef="#br0" timeOffset="3267.573">5421 7852 761 0,'-1'-4'478'0,"-1"-3"-14"15,2 11-228-15,1 30-135 16,-1 12-38-16,3 24-10 16,1 10-13-16,-3 13-7 15,2 5-7-15,2-5-11 16,0-5 1-16,5-22-2 16,-2-17 0-16,2-18-29 15,-4-13-44-15,6-18-263 16</inkml:trace>
  <inkml:trace contextRef="#ctx0" brushRef="#br0" timeOffset="3536.5178">5764 8228 872 0,'24'-2'498'16,"9"-5"-75"-16,17 2-263 16,-2 3-45-16,-4 1-77 15,0 2-3-15,-13 1-103 16,-6 2-90-16</inkml:trace>
  <inkml:trace contextRef="#ctx0" brushRef="#br0" timeOffset="3713.9537">5761 8314 1200 0,'4'5'495'0,"12"3"-278"0,11 3-49 15,24 0-32-15,7-2-22 16,5 3-44-16,-4-5-19 16,-11-6-38-16,-3 0-43 15</inkml:trace>
  <inkml:trace contextRef="#ctx0" brushRef="#br0" timeOffset="4301.6303">6626 8076 522 0,'3'1'213'16,"7"6"-93"-16,-6 9 1 16,16 22 41-16,4 7 5 15,4 36-34-15,7 10-22 0,-7 1-52 16,-6-4-19-16,0-32-13 15,-1-17 7-15,-6-27 71 16,-5-16 25-16,2-23 42 16,-1-14 5-16,-6-27-48 15,3-15-18-15,-8-27-43 16,-5-16-16-16,5-12-33 16,-1 4-11-16,8 21-20 15,4 20-3-15,-1 37 4 16,3 16-1-16,-9 19-41 15,-2 5-88-15,1 10-516 16</inkml:trace>
  <inkml:trace contextRef="#ctx0" brushRef="#br0" timeOffset="4704.8178">6883 7571 910 0,'14'2'315'16,"32"3"-255"-16,16 2-14 15,67-5 100-15,30-1 13 16,59-2 11-16,21-4-26 0,53-4-78 16,19 1-22-16,23-1-35 15,16 1-1-15,-38 10-3 16,-32 3 2-16,-67 2 2 15,-28 1 1-15,-63-3 3 16,-22-3 0-16,-26-2-34 16,-17-6-68-16</inkml:trace>
  <inkml:trace contextRef="#ctx0" brushRef="#br0" timeOffset="5147.9886">10304 7642 973 0,'-4'-2'435'0,"4"6"-185"16,-3 6-53-16,3 18-96 15,2 8-14-15,0 20-56 16,4 6-11-16,1 1-24 16,4 0-329-16</inkml:trace>
  <inkml:trace contextRef="#ctx0" brushRef="#br0" timeOffset="5783.721">7542 8369 599 0,'-8'-13'385'0,"-14"-15"29"15,-3 2-153-15,-5-1-84 16,-4 3-35-16,4 10-65 0,-2 8-32 16,1 15-55-16,0 9-18 15,5 18-18-15,6 6 4 16,20 11 7-16,10 5 9 16,15-13 16-16,3-3 5 15,5-21 9-15,-2-8 2 16,2-12 10-16,-3-8 7 15,-4-9 11-15,-6-6 8 16,-9-9 0-16,-9-1-3 0,-3-2 13 16,-6 4 3-16,-1 14-5 15,2 11-9-15,4 16-33 16,0 9-12-16,7 11-5 16,3 1 2-16,11-2 5 15,5-2 1-15,12-5-63 16,3 0-75-16</inkml:trace>
  <inkml:trace contextRef="#ctx0" brushRef="#br0" timeOffset="6279.0449">7718 8546 1007 0,'9'8'404'0,"15"13"-246"16,14 6-29-16,-2 3-33 16,1 3-24-16,-4 0-40 15,-10-3-6-15,1-7-100 16,-5-4-152-16</inkml:trace>
  <inkml:trace contextRef="#ctx0" brushRef="#br0" timeOffset="6418.7517">7966 8516 1222 0,'-17'13'546'0,"-13"10"-261"0,-5 15-148 15,-8 4-45 1,0 7-54-16,4 1 7 0,11-8-217 15</inkml:trace>
  <inkml:trace contextRef="#ctx0" brushRef="#br0" timeOffset="6785.7244">7894 8029 1019 0,'0'-5'455'0,"0"-2"-211"15,15 2-124-15,7 4-30 16,10 1-26-16,6 4-5 15,-7 6-33-15,-4 0-9 16,-20 11 5-16,-13 3 3 16,-17 5 2-16,-7 1 1 15,3-6-6-15,8-7-4 16,12-9-8-16,14-4-3 16,24-7-5-16,9-4-2 15,23-1-1-15,2 2-16 0,-1 8-139 16,-4 8-312-16</inkml:trace>
  <inkml:trace contextRef="#ctx0" brushRef="#br0" timeOffset="7001.8881">8574 8241 1204 0,'-2'-3'560'16,"-2"0"-231"-16,4 9-216 16,0-6-56-16,4 22-43 15,2 49 0-15,8-18-8 16,0 1 2-16,1-4-21 16,9-9-57-16,-15-13-194 0</inkml:trace>
  <inkml:trace contextRef="#ctx0" brushRef="#br0" timeOffset="7152.0793">8415 8489 1419 0,'19'-3'557'0,"29"-5"-404"16,13 0-36-16,17 2-71 15,3 4 18-15,-7 2-89 16</inkml:trace>
  <inkml:trace contextRef="#ctx0" brushRef="#br0" timeOffset="7727.904">9349 8475 880 0,'7'-12'420'15,"0"-17"-135"-15,-6-6-32 16,-9-8-56-16,-3 1-28 0,-8 6-66 16,-8 8-31-16,-8 19-56 15,-10 6-22-15,-10 21-31 16,7 8-5-16,10 21 0 15,10 7 2-15,24 1 10 16,7-2 6-16,25-21 16 16,9-6 6-16,11-18 9 15,6-5 7-15,-11-11 7 16,-5-9 5-16,-13-10 3 16,-2-5 0-16,-9-6 4 15,-1 2-2-15,-13 3-10 16,-2 6 2-16,-3 19-19 15,0 8-8-15,3 21-3 16,-1 9-8-16,4 9 4 16,-1 4 5-16,10 0 1 0,4-6-12 15,2-4-144 1,7-3-187-16</inkml:trace>
  <inkml:trace contextRef="#ctx0" brushRef="#br0" timeOffset="8061.5664">9546 8498 740 0,'-1'1'417'0,"0"1"-63"15,2 5-214-15,-1-7-109 16,0 0-17-16,8 7 7 16,15 6 1-16,34 26 5 15,-31-39 7-15,-4-5 37 16,-6-4 9-16,-2-4 10 15,-3 1-5-15,-5-3-36 16,0 4-11-16,-6 9-37 16,-5 2-11-16,3 20-21 15,0 3-6-15,1 12 11 16,2 12 7-16,0 2 9 16,-2 7 3-16,-6 2 27 15,-6 1 18-15,-9-9 36 16,-2-5 10-16,-7-18-8 15,-2-8-6-15,-1-19-49 16,3-13-64-16,7-19-65 0</inkml:trace>
  <inkml:trace contextRef="#ctx0" brushRef="#br0" timeOffset="8361.4797">9678 8064 953 0,'9'-4'425'0,"8"-7"-198"16,3 1-48-16,7 11-68 16,-4 1-18-16,-5 8-25 15,-9 2-9-15,-10 4 6 16,-14 1 0-16,-9 6-9 15,0 1-11-15,-1-7-23 16,11 3-8-16,17-11-8 0,8-2-2 16,25-7 0-1,5-5-2-15,16-2-14 16,5 0-38-16,-4 1-196 16</inkml:trace>
  <inkml:trace contextRef="#ctx0" brushRef="#br0" timeOffset="8693.7076">10553 8291 865 0,'21'0'414'0,"30"0"-165"15,-2 0-65-15,-3-2-106 16,-6-1-25-16,-2 3-33 15,-1-1-11-15,-4 1-96 16,-4 1-52-16,-17 0-330 16</inkml:trace>
  <inkml:trace contextRef="#ctx0" brushRef="#br0" timeOffset="8843.0457">10631 8408 997 0,'10'2'510'0,"9"-2"-135"16,14 1-210-16,4-1-22 16,7-3-76-16,1 3-22 15,2-2 88-15</inkml:trace>
  <inkml:trace contextRef="#ctx0" brushRef="#br0" timeOffset="9439.9213">11286 7970 440 0,'4'7'241'0,"6"10"13"15,3 19-136-15,8 18 13 16,-4 19 12-16,3 8-13 15,-7 9-37-15,-4-6-22 16,0-22-7-16,-2-19 7 16,2-30 69-16,4-12 27 15,1-23 22-15,1-17-10 16,3-23-68-16,-3-22-24 16,-1-18-38-16,-6-13-7 0,-9-21 2 15,0 10-53-15,1 20-12 16,1 21-3-1,6 41-25-15,-4 9 44 0,-3 21-35 16,-2 4-81-16</inkml:trace>
  <inkml:trace contextRef="#ctx0" brushRef="#br0" timeOffset="10029.9587">11584 7528 859 0,'7'3'311'0,"23"3"-220"16,12-1-34-16,42 0 43 16,27-8 28-16,53-5 14 15,43-3-14-15,42-1-40 16,40-2-28-16,39 1-38 15,9 2-8-15,13-1-5 16,-26 6-1-16,-48 5 0 16,-35 3 1-16,-60 7 1 15,-35 3 0-15,-65 0 2 16,-16 0 0-16,-51-9 3 16,-10 0 7-16,-5-3 6 15,-9-2 2-15,10-1-2 16,-2 1-10-16,-1-6-10 15,7 0-3-15,2 5-3 16,-2-2 0-16,1 3-4 16,-5 1-6-16,-3 4-16 15,2-3-13-15,0 4-3 16,1 26 3-16,7 52 13 16,-1-30 13-16,6 7 15 0,-5-2 142 15</inkml:trace>
  <inkml:trace contextRef="#ctx0" brushRef="#br0" timeOffset="11446.924">11746 8170 645 0,'12'-12'318'0,"15"-19"-75"16,10 2-36-16,12 6-49 15,-1 9-23-15,-7 18-59 16,-4 13-32-16,-23 16-12 16,-14 4 7-16,-31 9 2 15,-16 2 1-15,-7 8-12 16,4-2-10-16,15-9-5 16,12-12-2-16,14-18-6 15,4-8-5-15,15-9-4 16,2-3-4-16,23-2 2 0,9 1 2 15,13 3-2 1,12 3 0-16,-3 1 1 0,-4 4-76 16</inkml:trace>
  <inkml:trace contextRef="#ctx0" brushRef="#br0" timeOffset="11851.332">12447 8219 969 0,'-1'-9'399'0,"-3"-16"-255"16,2 3-32-16,-3 3-34 16,-5-2-5-16,-6 11 0 15,-6 2-3-15,-7 5-29 16,0 7-13-16,5 5-18 15,1 0-7-15,10 6-11 16,5-1-5-16,5-2-3 16,7-2 2-16,7-5 10 15,8-2 4-15,11 1 0 16,1-2-4-16,7 7-8 16,-7 3-4-16,4 9-5 15,-3 9 2-15,-10 9 8 0,-3 5 3 16,-17 1 10-16,-9-2 4 15,-17-7 10-15,-11-6 5 16,-11-14 13-16,-3-7-1 16,-1-15 0-16,10-9-5 15,13-3-87-15,9-4-70 16</inkml:trace>
  <inkml:trace contextRef="#ctx0" brushRef="#br0" timeOffset="12154.5463">12706 8017 958 0,'2'-15'394'0,"10"-9"-225"16,5 0-27-16,6 6-21 15,6 6-7-15,-2 9-34 16,1 8-30-16,-15 9-39 16,-7 8 1-16,-16 3 10 15,-14 2 4-15,-3 5-3 16,3-3-8-16,13-9-15 16,11 0-3-16,23-8-4 15,7-3 1-15,14-3 0 16,9-4-40-16,2 0-170 0</inkml:trace>
  <inkml:trace contextRef="#ctx0" brushRef="#br0" timeOffset="12351.7655">13276 8106 822 0,'-2'2'433'0,"0"3"-61"16,1 7-154-16,-1 15-111 15,-1 4-12-15,3 20-50 16,0 4-14-16,2 0-12 16,-1-2-4-16,2-11-20 15,1-12-63-15,1-14-190 16</inkml:trace>
  <inkml:trace contextRef="#ctx0" brushRef="#br0" timeOffset="12511.9597">13105 8357 1217 0,'12'0'456'0,"17"-2"-363"16,13-2-38-16,16 0-32 0,9-3-14 16,13 2-87-16,4 4-133 15</inkml:trace>
  <inkml:trace contextRef="#ctx0" brushRef="#br0" timeOffset="12799.0525">13884 8281 997 0,'-1'-13'454'0,"1"-7"-218"0,6-3-102 15,8-2-29-15,5 1-23 16,0 0 0-16,-1 7 1 16,-3 0 0-16,-7 6 0 15,-1 5-9-15,-7 5-27 16,0 5-15-16,-1 9-35 16,2 12-10-16,6 16 0 15,0 7 4-15,3 18 6 16,-4-4 3-16,1-3 47 15,0-11-87-15,1-17-148 16</inkml:trace>
  <inkml:trace contextRef="#ctx0" brushRef="#br0" timeOffset="13151.4804">14102 8110 1243 0,'7'-3'491'16,"10"-7"-329"-16,9 8-63 0,15 6-63 15,8 2-7-15,4 1-12 16,1-3-3-16,-11-3 7 16,-9 2 4-16,-13-6 11 15,-8-2 6-15,-11-1-2 16,-2-1-9-16,-7 3-26 15,0 4-13-15,-4 6-13 16,-2 3 2-16,2 11 13 16,0 3 4-16,3 11 2 15,1 6 2-15,2 12-3 16,4 2-1-16,1 2 1 16,6-5 1-16,0-12 5 15,1-8 2-15,2-16-32 16,1-3-66-16</inkml:trace>
  <inkml:trace contextRef="#ctx0" brushRef="#br0" timeOffset="13303.9779">14220 8376 916 0,'15'2'422'0,"12"0"-169"16,16 1-178-16,8-5-28 0,8 0-24 15,2-5-70 1</inkml:trace>
  <inkml:trace contextRef="#ctx0" brushRef="#br0" timeOffset="13592.6606">14651 7948 1258 0,'1'-12'479'0,"6"-10"-325"0,7 6-36 15,8 8-46 1,7 7-13-16,4 9-46 16,-5 9-13-16,-13 10 3 15,-11 4 5-15,-19 4 13 16,-7-4 2-16,1-1 8 15,3-7-1-15,16-7-4 16,9 1 0-16,15-9-2 16,7-1-2-16,11-8-2 15,3-2-6-15,3-3-117 0</inkml:trace>
  <inkml:trace contextRef="#ctx0" brushRef="#br0" timeOffset="14059.8896">15519 8152 1023 0,'8'-7'437'0,"9"-5"-241"0,1 4-37 16,4 8-71-16,-4 2-35 16,5 10-44-16,0 6-6 15,-1-2 8-15,8 3 3 16,-10-7 8-16,0-4 11 16,-7-8 25-16,-5-5 5 15,-1-9 0-15,-3-2-9 16,-1-3-26-16,-2-2-10 15,-2 7-58-15,-2 5-61 16,-9 11-188-16</inkml:trace>
  <inkml:trace contextRef="#ctx0" brushRef="#br0" timeOffset="14267.6428">15509 8466 928 0,'0'0'471'0,"2"-3"-145"15,6 3-127-15,23 0-77 16,4 0-24-16,21 0-12 16,11-2-19-16,0 2-32 15,1 3-9-15,-15-1 234 0</inkml:trace>
  <inkml:trace contextRef="#ctx0" brushRef="#br0" timeOffset="15897.6303">5727 9764 875 0,'1'-14'410'16,"1"-13"-165"-16,7 2-82 15,5 6-25-15,8 9-46 16,5 8-27-16,1 16-50 15,4 8-11-15,-8 10-3 16,-2 4 1-16,0-4 8 16,5-3 0-16,10-18 5 0,5-10 5 15,3-16 38-15,-6-11 19 16,-15-8 15-16,-11 3-1 16,-24 6-50-16,-15 9-39 15,-13 15-129-15,-3 5-88 16</inkml:trace>
  <inkml:trace contextRef="#ctx0" brushRef="#br0" timeOffset="16126.494">5692 10088 1050 0,'1'0'422'0,"16"0"-233"16,15-2-37-16,25 0-2 16,10-1-4-16,10-1-42 15,2 5-24-15,-4 3-40 16,-5 2-14-16,-15 2-14 16,-13-4-28-16,-23 3-301 15</inkml:trace>
  <inkml:trace contextRef="#ctx0" brushRef="#br0" timeOffset="19221.6164">6799 9739 607 0,'-8'-2'365'0,"-5"-6"-53"16,10-1-103-16,5 1-41 16,19-7-55-16,6 0-18 15,17 0-24-15,10 3-6 16,7 12-25-16,2 5-17 15,-10 12-23-15,-16 3-4 0,-32 6 4 16,-16 2 2-16,-27 8 8 16,-11-1 5-16,1-2 2 15,3-7-1-15,17-13 2 16,9-10-3-16,19-6-21 16,4-6-10-16,30 2-12 15,8 1-5-15,14 8 32 16,9 9 4-16,-16 7 24 15,-15 3 15-15,-34 4 24 16,-19 3 8-16,-36-4-6 16,-10 0-8-16,-4-8-37 15,12-12-48-15,22-3-179 16</inkml:trace>
  <inkml:trace contextRef="#ctx0" brushRef="#br0" timeOffset="19680.4968">7319 9728 1001 0,'0'-9'471'0,"3"-9"-205"0,8 1-125 16,7 3-34-16,11 3-38 15,5 4-15-15,15 11-16 16,0 4-9-16,-7 12-23 16,-13 3-1-16,-28 4 3 15,-13 3 3-15,-23 3 2 16,-6 1 1-16,8-6-1 15,6-5 0-15,20-15-6 16,6-8-9-16,15-8-13 16,9-1-6-16,13 1 2 15,8 2 7-15,0 10 9 16,-4 5 3-16,-10 9 5 16,-12 3 6-16,-26 7 21 15,-17-4 4-15,-28 0 5 0,-5-1-2 16,2-11-18-16,5-3-36 15,21-9-126-15,9-2-66 16</inkml:trace>
  <inkml:trace contextRef="#ctx0" brushRef="#br0" timeOffset="19845.9325">7799 10054 1223 0,'-1'-3'642'16,"-2"-3"-182"-16,-3 2-265 16,0 1-79-16,4 3-107 15,0 3-82-15</inkml:trace>
  <inkml:trace contextRef="#ctx0" brushRef="#br0" timeOffset="20234.9261">8363 9705 1086 0,'-6'-12'514'16,"-6"-12"-220"-16,-4 3-78 16,-11 4-117-16,1 7-48 15,-10 14-59-15,-3 9-15 16,4 20-15-16,1 8-1 0,10 15 9 16,8 7 8-16,13 5 11 15,16-5 4-15,22-17 7 16,13-8 5-16,11-19 8 15,-9-11 3-15,-14-11 17 16,-12-2 36-16,-23-10 17 16,-8-2 2-16,-24-3-17 15,-10-2-38-15,-12 1-57 16,0 5-83-16</inkml:trace>
  <inkml:trace contextRef="#ctx0" brushRef="#br0" timeOffset="20912.4827">9016 9709 785 0,'7'6'344'0,"3"8"-165"16,-1 5-23-16,-4 0-29 16,-4 3-12-16,-2-4-30 15,-3-3-14-15,0-4-18 16,0-4-4-16,1-11-6 15,2-7-2-15,7-10-14 16,6-4-11-16,8-2-16 16,5 6-1-16,3 4 7 15,-3 6 6-15,1 6 14 0,-3 5 1 16,-5 14 0-16,1 1 2 16,-11 6-5-16,-4 0-2 15,-4 1-4-15,-6 0-4 16,3-2-2-16,-2-5-1 15,8-11 5-15,2-6 3 16,6-15 2-16,4-5 0 16,0-6-9-16,1 2-7 0,5 8-5 15,-5 3 0-15,2 11 2 16,-4 4 4-16,-6 10 4 16,3 8-2-16,-7 8-2 15,1 4-1-15,-5 6 33 16,1-1-72-16,6-6-36 15</inkml:trace>
  <inkml:trace contextRef="#ctx0" brushRef="#br0" timeOffset="21132.4742">8962 10025 938 0,'0'-2'467'0,"10"-4"-110"0,11 2-145 16,32 0-93-16,17 1-20 15,12 2-49-15,0 2-20 16,-8-1-15-16,-9 3-44 16,-7 1-139-16,-5-2-93 15</inkml:trace>
  <inkml:trace contextRef="#ctx0" brushRef="#br0" timeOffset="21507.5832">9250 10304 807 0,'-13'-8'433'16,"-8"-8"-130"-16,-11 9-61 16,-4 4-36-16,2 6-65 15,4 9-40-15,15 5-63 16,6 6-20-16,17 13-19 15,8 2 1-15,11 5 2 16,5-2 3-16,-6-6 2 0,-9-5 2 16,-18-12 32-16,-8-5 12 15,-21-10 13-15,-5-3 2 16,-6-9-46-16,3-3-41 16,15-6-152-16,9-4 63 15</inkml:trace>
  <inkml:trace contextRef="#ctx0" brushRef="#br0" timeOffset="21965.565">9375 10150 1107 0,'4'-6'473'0,"4"0"-264"0,2 3-51 15,10 1-64-15,4 5-26 16,-1 6-26 0,-1 2-6-16,-17 4 10 0,-9 2 12 15,-18 5 8 1,-4 3-4-16,-2 2-16 16,9-3-14-16,17-7-6 15,12-2 1-15,24-11-7 16,7-4-1-16,15-5-6 15,2-2-3-15,-6 1-61 0,-6-1-601 16</inkml:trace>
  <inkml:trace contextRef="#ctx0" brushRef="#br0" timeOffset="44587.1954">4588 12089 1041 0,'-10'1'463'0,"-16"5"-227"0,-2 9-79 16,5 14-82 0,5 8-34-16,14 16-41 15,12 1-9-15,20 0 1 16,5-6 4-16,19-21 13 15,-3-16 7-15,8-27 14 16,-1-17 7-16,-9-22 12 16,0-13 18-16,-21-11 3 0,-10-7-2 15,-22-18-12-15,-14 0-20 16,-25 10-9-16,-9 12-1 16,-18 43-8-16,-1 13-3 15,5 26-18-15,5 12-12 16,20 13-18-16,9 9-9 0,34 6 0 15,19 0 4-15,40-3 14 16,20-5 12-16,39-12 12 16,10-4 8-16,-8-5-101 15</inkml:trace>
  <inkml:trace contextRef="#ctx0" brushRef="#br0" timeOffset="53052.9025">5336 12082 921 0,'19'2'348'0,"24"0"-264"16,9 4-42-16,7-3-16 15,1-2-65-15</inkml:trace>
  <inkml:trace contextRef="#ctx0" brushRef="#br0" timeOffset="53230.6618">5369 12209 775 0,'6'4'350'0,"15"3"-141"0,13-3-68 16,22-4-45-16,9-4-31 15,10-1-85-15,-2 0-322 16</inkml:trace>
  <inkml:trace contextRef="#ctx0" brushRef="#br0" timeOffset="53513.9499">6136 11649 1097 0,'0'2'436'0,"3"13"-260"16,7 9-112-16,7 23-49 15,5 16 4-15,-4 18-6 16,-3 7-2-16,-11 2-2 16,-4-7-1-16,0-16 1 15,4-8-1-15,15-18-7 16,8-7 1-16,11-18-3 16,-1-9-18-16,-3-15-139 15,-8-10-220-15</inkml:trace>
  <inkml:trace contextRef="#ctx0" brushRef="#br0" timeOffset="53666.8844">5984 12072 842 0,'4'0'424'0,"4"-1"-137"16,25-1-117-16,14 2-31 15,22 3-63-15,12 1-27 16,-6 3-48-16,-4-2-81 15</inkml:trace>
  <inkml:trace contextRef="#ctx0" brushRef="#br0" timeOffset="53949.5912">6726 12065 892 0,'1'10'449'15,"-1"7"-168"-15,-7 10-65 16,-10-4-28-16,-15 4-54 15,-5 1-21-15,-8-7-55 16,2-4-19-16,10-11-13 16,5-9-3-16,9-16-11 15,5-5-8-15,9-6-24 16,5-1-7-16,14 3-4 16,10 5 2-16,11 8 6 15,5 7 2-15,3 15 6 16,-1 8 3-16,-5 13 15 15,-4 4 3-15,-11 5 4 16,-3 0 1-16,-7-5 2 16,-3-3-51-16</inkml:trace>
  <inkml:trace contextRef="#ctx0" brushRef="#br0" timeOffset="54261.82">6974 12045 1330 0,'9'5'504'0,"13"10"-380"16,-2 2-11-16,-2 10-37 15,-4 3-8-15,-10 1-21 16,-4 1-6-16,-7-6-18 16,2-5-3-16,2-12 7 15,1-9 3-15,7-17-4 16,4-8-4-16,10-13-17 15,1-3-5-15,10 8-6 16,1 8-3-16,-1 8 5 16,2 14 2-16,-7 11 7 15,-5 4 8-15,-8 19-2 16,-3 0 2-16,-6 7-2 16,-3 0-2-16,2-5-8 15,-2-4-82-15</inkml:trace>
  <inkml:trace contextRef="#ctx0" brushRef="#br0" timeOffset="54444.6875">7209 11820 1237 0,'8'-4'504'16,"17"-7"-328"-16,4 6-62 15,13 1-72-15,-4 3-21 16,0 4-72-16,-2 3-97 0</inkml:trace>
  <inkml:trace contextRef="#ctx0" brushRef="#br0" timeOffset="54595.3603">7564 11649 1407 0,'1'-4'598'0,"1"-2"-348"15,3 9-70-15,-5-3-97 16,6 19-32-16,14 54-29 16,-6-24-5-16,2 5 13 15,-4-7-66-15</inkml:trace>
  <inkml:trace contextRef="#ctx0" brushRef="#br0" timeOffset="55176.2342">8040 12201 1051 0,'-2'1'419'0,"-1"0"-247"15,42-1-124-15,35 0-15 16,55-7 26-16,32-1 25 16,52-2 30-16,20-2-6 15,20 5-25-15,-3-2-19 16,-37 3-46-16,-32 2-4 0,-62 3-29 15,-38 2-82-15</inkml:trace>
  <inkml:trace contextRef="#ctx0" brushRef="#br0" timeOffset="55804.929">8647 11647 217 0,'16'-1'198'0,"14"0"20"0,-9-7 26 15,-2-2 3-15,-14-9-2 16,-5-3-13-16,-17-5-26 16,-10-2-21-16,-17 2-61 15,-6 2-26-15,-6 13-58 16,3 8-25-16,12 14-32 16,7 11-17-16,14 10-1 15,6 8 5-15,13 2 13 16,4-1 12-16,18-7 4 15,8-5 1-15,11-9 0 16,4-9 2-16,-2-10 6 16,-1-8 1-16,-9-7 4 15,-3-4 1-15,-8 1-3 16,-6 4-1-16,-10 6-4 0,-2 5-4 16,-8 6-4-16,-2 6-2 15,-2 10-2-15,0 3 4 16,4 5 0-16,5-1 1 15,9-4-73-15,4-3-104 16</inkml:trace>
  <inkml:trace contextRef="#ctx0" brushRef="#br0" timeOffset="56139.5767">8859 11696 1041 0,'-2'-2'483'0,"1"-1"-225"16,-1 3-92-16,2 0-113 15,0 0-28-15,2 12-16 16,7 36-4-16,7-28-2 16,-2-2 1-16,12-10 2 15,4-3 6-15,-2-11 7 16,0-4 6-16,-7-10 7 16,-3 1 0-16,-9-7-4 15,-2 4-10-15,-5 7 19 16,-1 5-7-16,-1 10-16 15,1 5 1-15,2 12-30 16,3 5 1-16,5 18 6 16,-1 4 3-16,-3 3 3 15,-5 0 4-15,-13-7 33 16,-7-8 17-16,-12-12 22 0,-4-10 4 16,-5-14-22-16,2-6-18 15,12-8-143-15</inkml:trace>
  <inkml:trace contextRef="#ctx0" brushRef="#br0" timeOffset="56722.4006">8753 12754 446 0,'8'-9'315'16,"12"-6"3"-16,-10-6-84 15,-3-2-30-15,-5-3-32 0,-5-3-9 16,-17-2-24-16,-8 2-11 16,-20 5-38-16,-8 6-27 15,-8 18-41-15,2 5-20 16,9 13-22-16,9 8-1 15,21 6-1-15,9 4 2 16,13-2 11-16,11 2 3 16,15-8 1-16,9-5 0 0,15-9-1 15,1-10 3-15,-1-8 3 16,-3-9 4-16,-9-9 9 16,-6-1-1-16,-14 1 3 15,-4 4-3-15,-9 11-2 16,-4 6 2-16,-3 11-3 15,1 5 0-15,4 8-3 16,4 0-3-16,10 2-1 16,-5 3 0-16,6-4-17 15,1 1-100-15,-3-13-406 16</inkml:trace>
  <inkml:trace contextRef="#ctx0" brushRef="#br0" timeOffset="56868.8939">8948 12773 1305 0,'8'2'538'0,"8"9"-340"0,6 2-53 16,6 7-84-16,-2 4-25 15,2 6-23-15,-1 1 9 16,-2-3-190-16,-4-6-187 16</inkml:trace>
  <inkml:trace contextRef="#ctx0" brushRef="#br0" timeOffset="56986.9457">9234 12766 1426 0,'-13'-3'628'0,"-17"3"-333"16,-9 8-67-16,-12 17-123 15,-5 9-36-15,-4 12-41 16,8 4-17-16</inkml:trace>
  <inkml:trace contextRef="#ctx0" brushRef="#br0" timeOffset="57409.9793">10257 12060 1091 0,'4'-1'447'0,"17"1"-267"16,1-5-51-16,27 10-66 16,10-5-14-16,10 0-29 15,5 3-6-15,-15 0-97 16,-7 0-110-16</inkml:trace>
  <inkml:trace contextRef="#ctx0" brushRef="#br0" timeOffset="57560.3628">10351 12199 595 0,'2'6'375'0,"12"4"26"16,11-1-146-16,28-3-97 15,14-3-46-15,16-1-69 0,-3-2-49 16</inkml:trace>
  <inkml:trace contextRef="#ctx0" brushRef="#br0" timeOffset="57951.4942">11364 11711 1134 0,'-3'-5'478'0,"-3"-3"-279"0,-2 8-103 16,2 23-66 0,-1 13-22-16,-1 32-9 15,0 8 1-15,8 12 1 0,7-4 0 16,10-14 2-16,10-8 2 15,5-13-2-15,4-9-1 16,0-17-45-16,-5-9-67 16,-11-15-289-16</inkml:trace>
  <inkml:trace contextRef="#ctx0" brushRef="#br0" timeOffset="58097.6326">11121 12022 896 0,'-1'-1'394'0,"0"1"-183"15,11 0-61-15,20 3-36 16,9 3-22-16,20-1-37 16,11 3-18-16,11-2-35 15,3-1-104-15</inkml:trace>
  <inkml:trace contextRef="#ctx0" brushRef="#br0" timeOffset="58363.6209">11956 12068 1202 0,'-7'11'487'0,"-13"15"-286"16,-8-4-4-16,-7 1-75 0,-2-2-11 15,4-7-57 1,7-3-17-16,1-13-5 16,3-7-23-16,-1-14-31 15,4-3-16-15,15-4-28 0,2-2 11 16,14 1 10-16,3 4 6 15,6 11 7-15,4 8 13 16,4 20 19-16,2 5 5 16,2 9 19-16,-3 7 0 15,-2-3-1-15,-6 3 0 16,-8-3-14-16,-3-3-101 0</inkml:trace>
  <inkml:trace contextRef="#ctx0" brushRef="#br0" timeOffset="58663.8717">12056 12007 1150 0,'17'6'495'15,"11"1"-275"-15,-6 14-88 16,-6-1-24-16,-8 5-19 16,-7 0-6-16,-4-3-30 15,-3-1-14-15,-2-9-16 16,1-5 0-16,7-9-8 15,6-10-6-15,9-7-9 16,2-6-11-16,3 0 0 16,-1 3 2-16,4 6 0 15,4 8 3-15,-4 7 13 16,0 5 11-16,-8 16 19 0,-6 3 5 16,-2 12-8-1,-4 3-6-15,-3-1-12 0,5-3-2 16,0-11-60-16,2-3-95 15</inkml:trace>
  <inkml:trace contextRef="#ctx0" brushRef="#br0" timeOffset="58845.9114">12267 11787 1010 0,'13'-6'553'15,"10"-7"-40"-15,16 11-400 16,7-1-28-16,10 4-62 16,0 5-8-16,-10 1-184 15,-6-3-401-15</inkml:trace>
  <inkml:trace contextRef="#ctx0" brushRef="#br0" timeOffset="58986.0313">12719 11615 1264 0,'2'0'564'0,"2"1"-250"16,-1 14-166 0,3 10-38-16,-2 15-32 0,-1 5-19 15,7 8-25-15,-3-2 27 16,-2-12-466-16</inkml:trace>
  <inkml:trace contextRef="#ctx0" brushRef="#br0" timeOffset="59571.8929">13118 12253 1141 0,'-3'-3'435'0,"13"0"-325"16,13-3-71-16,48 2 29 15,29-3-13-15,57 2 48 16,32 4 2-16,35 2-34 15,8 2-6-15,-6-3-44 16,-20 0-9-16,-41-3-38 0,-29 0-68 16</inkml:trace>
  <inkml:trace contextRef="#ctx0" brushRef="#br0" timeOffset="60005.963">13582 11855 702 0,'1'-4'365'0,"4"-8"-74"16,3-5-76-16,11-11-45 15,1-4-29-15,5-15-28 16,-6-6 13-16,-9-3-39 15,-1 2-10-15,-7 16-29 0,0 15-38 16,-2 25-13-16,-2 14-3 16,-4 24-7-16,3 12 0 15,0 11 9-15,1 7 2 16,12-1 4-16,1-8 4 16,1-12-20-16,9-17-74 15</inkml:trace>
  <inkml:trace contextRef="#ctx0" brushRef="#br0" timeOffset="60305.9531">13888 11604 729 0,'2'2'358'16,"3"0"-7"-16,22 9-280 15,14-2 1-15,21-1 9 16,5-2-17-16,-10-7-23 15,-7-5-2-15,-19-7 1 16,-7-5 1-16,-10-2-4 16,-9 3-4-16,-14-1 12 15,-3 10-4-15,-8 10-12 16,4 9-5-16,0 19-26 16,2 7-4-16,4 14 3 15,3 4 0-15,8 6 3 16,4 1 1-16,5-11 2 0,2-5-31 15,-3-18-101-15,0-13-134 16</inkml:trace>
  <inkml:trace contextRef="#ctx0" brushRef="#br0" timeOffset="60446.7527">13982 11777 851 0,'16'0'403'0,"27"4"-128"16,8 0-107-16,15-1-65 15,5-1-23-15,1-2-40 16,0-1-10-16,-14-3-109 16</inkml:trace>
  <inkml:trace contextRef="#ctx0" brushRef="#br0" timeOffset="60850.7749">13339 12667 1055 0,'14'-11'417'16,"23"-6"-273"-16,15 1-29 16,18 9-9-16,0 6-25 15,-7 3-28-15,-14 11-19 16,-24 2-10-16,-14 4 5 16,-23 4 0-16,-8 3 0 15,-23 3-10-15,-6 0-8 0,-5 5-6 16,1-4-1-16,23-4-3 15,12-6-4-15,26-10-2 16,13-4-2-16,20-8 2 16,9-4 1-16,5-4-3 15,8-2-17-15,4 5 67 16</inkml:trace>
  <inkml:trace contextRef="#ctx0" brushRef="#br0" timeOffset="61279.8216">14266 12715 900 0,'2'-8'408'0,"-1"-5"-202"15,-4-2-84-15,-4-1-11 16,-10-1-38-16,-3 0-12 15,-4 6-14-15,-8 1-5 16,-1 10-24-16,-1 3-9 16,4 5-9-16,7 3-8 15,10-1-1-15,11 0 1 0,11-2 6 16,8 1 2 0,12-4 4-16,0-1 1 0,1-2-3 15,-2 0-2-15,-3 8-7 16,0 1-1-16,-6 10 0 15,0 4 4-15,-3 12 4 16,2 6 1-16,-2 6 1 16,-6 2 2-16,-10-8 38 15,-7-9 43-15,-19-14 61 16,-4-9 27-16,-10-14 0 16,1-5-34-16,5-15-57 15,2-1-28-15,7 4-52 16,2 0-61-16</inkml:trace>
  <inkml:trace contextRef="#ctx0" brushRef="#br0" timeOffset="62419.453">5140 13855 585 0,'4'-17'319'0,"8"-21"-20"15,6 1-143-15,8 9-46 16,1 9-14-16,1 20-43 0,1 9-15 16,0 19-35-16,-3 2 2 15,0 1 8-15,-1-2 3 16,-1-11 4-16,-1-8 8 16,-2-15 6-16,-4-9 1 15,-3-15-5-15,1 3-1 16,-3 2-74-16,-8 2-58 15,-4 12-211-15</inkml:trace>
  <inkml:trace contextRef="#ctx0" brushRef="#br0" timeOffset="62593.6185">5147 14057 945 0,'12'0'491'16,"8"3"-171"-16,28-7-74 15,14 0-15-15,6-4-79 16,4-2-34-16,-10 1-57 16,-9-4-25-16,-13 3-95 15,-10 2 256-15</inkml:trace>
  <inkml:trace contextRef="#ctx0" brushRef="#br0" timeOffset="69129.4554">6111 13747 458 0,'-4'-5'321'0,"-1"-3"32"0,5 0-49 16,12 0-88-1,9 0-42-15,21 1-72 16,14 4-30-16,14 4-38 16,-1 4-14-16,-13 12-19 15,-15 3-3-15,-34 11-2 16,-8 8 1-16,-25 2 3 16,-8 1 7-16,-6-8 7 0,-5-10 6 15,11-12-7-15,11-4-5 16,23-14-20-16,17 6-8 15,19-3 3-15,6 2 4 16,7 16 19-16,-11 4 4 16,-17 11 18-16,-11 0 8 15,-27 4 10-15,-11-3 2 0,-21-4-10 16,-7-2 7-16,5-16-135 16,5-8-36-16</inkml:trace>
  <inkml:trace contextRef="#ctx0" brushRef="#br0" timeOffset="69487.984">6975 13800 1292 0,'-16'-14'546'0,"-22"-9"-315"16,1 7-63-16,-7 17-94 15,-1 13-39-15,4 19-47 0,3 10-6 16,20 18 5-16,12 1 0 16,19 3 2-16,10-8 0 15,20-10-2-15,8-12 0 16,12-20 3-16,4-11 6 15,1-25 35-15,-6-10 22 16,-18-18 49-16,-17-6 22 16,-28-4-19-16,-20-2-18 0,-22 8-54 15,-4 7-29-15,0 18-93 16,9 10-75-16</inkml:trace>
  <inkml:trace contextRef="#ctx0" brushRef="#br0" timeOffset="69832.4812">7335 13568 874 0,'-10'0'410'0,"-11"4"-168"0,-3 0-61 15,3 7-67-15,8 7-32 16,15 5-38-16,11 4-14 16,12-3-4-16,11-3 18 15,3-12 25-15,1-7 21 16,-5-9 35-16,-12-9 6 15,-17-9 4-15,-14-3-16 16,-13-1-48-16,-6 6-30 0,-2 9-40 16,3 5-69-1</inkml:trace>
  <inkml:trace contextRef="#ctx0" brushRef="#br0" timeOffset="72463.2957">1758 16534 635 0,'13'-3'320'0,"14"-18"-75"15,3-10-22-15,8-30-50 16,1-10-35-16,-3-16-52 0,-5-5-14 16,-14-3-2-16,-8 1 2 15,-6 12 8-15,-3 8 5 16,-6 33 1-16,-2 16-9 16,-4 33-42-16,6 21-19 15,11 30-26-15,12 17-3 16,14 18 7-16,4 5 3 15,9-6 3-15,0-4 2 16,-4-19 2-16,0-12 35 0,-15-20-127 16,-9-14-42-16,-17-11-242 15</inkml:trace>
  <inkml:trace contextRef="#ctx0" brushRef="#br0" timeOffset="72609.7574">1867 16270 1170 0,'21'4'460'16,"13"3"-295"-16,16 3-105 16,4 4-13-16,-2-5-15 15,-3-1-10-15,-14-2-122 16,-10-2-238-16</inkml:trace>
  <inkml:trace contextRef="#ctx0" brushRef="#br0" timeOffset="72732.9169">1725 16223 1210 0,'8'0'409'0,"6"2"-360"15,12 10-71-15,9 4-4 16,16 4-190-16</inkml:trace>
  <inkml:trace contextRef="#ctx0" brushRef="#br0" timeOffset="73001.5464">2510 16474 1148 0,'12'4'462'0,"10"6"-284"0,-1-7-109 16,1-3 5-16,-3-13-25 16,-8-8-6-16,-6-8-4 15,-6-4-3-15,-12 0-10 16,-3 3-10-16,-13 11-15 15,-5 10-8-15,-1 20-14 16,-1 11-4-16,10 17 11 16,6 6 6-16,5 5 11 15,6 3 6-15,5 0-4 16,4-2-2-16,10-6 26 16,2-7-70-16,9-13-252 15</inkml:trace>
  <inkml:trace contextRef="#ctx0" brushRef="#br0" timeOffset="73234.898">3089 16360 1051 0,'0'10'498'16,"-9"17"-155"-16,-9 7-111 16,-15 6-74-16,-10-4-33 15,-5-17-63-15,-3-6-18 16,8-22-27-16,9-6-15 0,15-11-26 15,10-2-8-15,15 3-1 16,8 2 8-16,11 8 19 16,6 10 7-16,11 16 10 15,2 10-1-15,3 17-4 16,6 5 39-16</inkml:trace>
  <inkml:trace contextRef="#ctx0" brushRef="#br0" timeOffset="73640.4904">4974 16003 964 0,'0'-7'470'0,"-4"-4"-189"15,3 14-75-15,1 30-109 16,1 17-22-16,3 45-18 16,-2 18 4-16,-1 18-4 15,-1 2-18-15,0-17-15 16,4-13-2-16,-2-24-4 16,-1-13-19-16,6-25-196 15,0-15-18-15</inkml:trace>
  <inkml:trace contextRef="#ctx0" brushRef="#br0" timeOffset="74061.2506">5562 16724 868 0,'0'-11'436'0,"0"-8"-162"15,-4-9-64-15,-5-1-27 16,-4 0-44-16,-3 5-14 0,-2 10-51 16,-5 4-23-16,-3 16-45 15,-4 2-19-15,-4 11-11 16,3 11 3-16,7-1 9 15,6 6 5-15,18-3 1 16,4-2 1-16,20-12 3 16,5-7 1-16,2-14 2 15,2-7 5-15,-7-5 1 16,-7-3 2-16,-1 0-4 16,-3 6-2-16,-3 10-8 15,3 8-4-15,-2 18 1 16,0 6 2-16,4 10 5 15,2 1 1-15,2-5-42 16,2-11-62-16</inkml:trace>
  <inkml:trace contextRef="#ctx0" brushRef="#br0" timeOffset="74390.9933">5293 16344 1302 0,'4'-3'481'15,"16"-2"-391"-15,9 4-39 0,20 2-40 16,11 3-7-16,5-2-1 16,4 1 1-16,-9 1 1 15,-8-1-16-15,-22-4-20 16,-11-2-1-16,-17-10 0 15,-3-3 19-15,-6-6 18 16,0 0 2-16,4 7 22 16,0 4 5-16,6 12-1 15,1 6 3-15,1 5-19 16,4 9-3-16,-3 2 0 16,3 1-1-16,-2 1-66 15,0-7-343-15</inkml:trace>
  <inkml:trace contextRef="#ctx0" brushRef="#br0" timeOffset="74612.972">6047 16017 1208 0,'-4'-6'575'15,"-2"-1"-253"-15,0 13-139 0,6 22-117 16,2 14-37-1,-1 31-3-15,2 19 0 16,-4 28-6-16,-4 9-5 16,2 9-8-16,-1-7 2 0,6-24 4 15,5-18-27-15,3-27-106 16,-2-12-88-16</inkml:trace>
  <inkml:trace contextRef="#ctx0" brushRef="#br0" timeOffset="74928.9054">6433 16522 1111 0,'6'-3'480'16,"11"0"-243"-16,9 1-87 15,11-1-68-15,9 5-27 16,6-2-34-16,1 5-7 15,-10-2-101-15,-6 0-103 16</inkml:trace>
  <inkml:trace contextRef="#ctx0" brushRef="#br0" timeOffset="75068.8931">6484 16669 1012 0,'2'4'448'0,"12"-1"-215"15,12 0-119-15,22-1-53 16,13-3-30-16,16 0-35 16</inkml:trace>
  <inkml:trace contextRef="#ctx0" brushRef="#br0" timeOffset="75794.7371">7158 16417 1068 0,'9'-8'455'0,"4"-10"-245"15,21 5-94-15,6-3-27 16,13 6-34-16,0 6-21 16,-14 5-17-16,-5 9-4 15,-24 5-2-15,-9 4 0 16,-14 4 2-16,-6-4 1 0,-4-1 1 15,0-3-2-15,13-7-13 16,2-1-6-16,13-1-8 16,13 0-1-16,9 9 7 15,4 4 3-15,-1 7 3 16,-9 6 0-16,-17 5 6 16,-10 4 3-16,-20 1 3 15,-7-4 3-15,-11-12 0 16,-2-10-43-16,3-16-134 15,8-9-89-15</inkml:trace>
  <inkml:trace contextRef="#ctx0" brushRef="#br0" timeOffset="76141.8859">7625 16436 1216 0,'7'-3'485'16,"18"-3"-347"-16,9 2-27 16,15 4-72-16,2 3-16 15,-9 5-9-15,-9 1-1 16,-18 3-5-16,-11 4 1 16,-10-1 0-16,-11 1 2 15,-12-1 4-15,-2-6 0 0,2-5-3 16,7-2-9-16,22-2-18 15,9 0-4-15,19 11-6 16,5-1 7-16,2 7 12 16,-9 5 3-16,-11 6 4 15,-11 3 6-15,-18 3 5 16,-7 1 3-16,-14-8 6 16,-5-6 1-16,2-12-111 15,7-9-138-15</inkml:trace>
  <inkml:trace contextRef="#ctx0" brushRef="#br0" timeOffset="76281.8732">8013 16857 1130 0,'1'-2'595'0,"1"-2"-195"15,-2-2-204-15,0 4-64 16,0 1 296-16</inkml:trace>
  <inkml:trace contextRef="#ctx0" brushRef="#br0" timeOffset="76725.9267">8604 16391 1090 0,'-30'0'519'16,"-22"0"-245"-16,2 22-127 15,1 7-52-15,17 18-79 16,5 5-16-16,26 8-7 0,4 3-1 16,16-7 0-16,15-4 2 15,11-17 6-15,8-10 7 16,0-21 36-16,-8-12 53 15,-28-16 49-15,-11-6 8 16,-38-6-24-16,-12 4-52 16,-12 7-55-16,1 4 1 15,23 12-147-15,9 5 372 16</inkml:trace>
  <inkml:trace contextRef="#ctx0" brushRef="#br0" timeOffset="77267.6304">9206 16162 1194 0,'8'0'466'0,"14"6"-332"0,-4 5-55 16,1 11-42-16,-6 4-6 15,-13 6 2-15,-2-1-2 16,-7-2-13-16,1-6-2 15,6-13-4-15,4-7 2 16,11-18 0-16,-3-10 0 16,7-7-2-16,-3-1-4 0,5 0 6 15,0 7 11 1,2 11 12-16,1 5 9 0,-9 10 0 16,-3 6-8-16,-9 8-7 15,-1 4-7-15,-3-1-7 16,-3-1-4-16,5-7-4 15,2-5-2-15,9-9-1 16,3-5-1-16,5-10-2 16,2-1 0-16,1 8-3 15,2 1-2-15,-5 12-4 16,2 5 0-16,-5 8 0 16,-4 8 0-16,-1 10 4 15,-6 2-28-15,-1 6-171 16</inkml:trace>
  <inkml:trace contextRef="#ctx0" brushRef="#br0" timeOffset="77457.5889">9174 16564 1041 0,'5'-2'477'0,"9"1"-243"16,27-5-116-16,11-2-27 15,21 1-55-15,6-3-7 16,4 5-8-16,3 2-2 0,-6 4-99 16,-15 6-241-16</inkml:trace>
  <inkml:trace contextRef="#ctx0" brushRef="#br0" timeOffset="77762.4607">9412 16805 822 0,'-13'-1'427'15,"-15"0"-117"-15,7 10-166 16,6 7-15-16,7 6-80 15,8 6-28-15,16 10-10 16,3 1 2-16,7 3 3 0,-3-7 13 16,-19-8 40-16,-4 1 24 15,-22-6 13-15,-2-5-11 16,-11-7-34-16,-2-10-18 16,2-9-100-16,1-4-85 15,19-6-344-15</inkml:trace>
  <inkml:trace contextRef="#ctx0" brushRef="#br0" timeOffset="78056.5994">9616 16705 1274 0,'0'-2'535'0,"6"1"-345"16,6 1-59-16,13 7-62 15,5-1-38-15,3 3-7 16,0-4 0-16,-12-1-6 16,-2 1-1-16,-9-1-1 15,-8 2 5-15,-5 4 18 16,-9 2 8-16,-8 5 8 16,3 4-5-16,-6 2-20 15,5 0-10-15,16-1-16 16,2-7-6-16,21-6-10 0,2-3-18 15,9-10-129-15,6 1-126 16</inkml:trace>
  <inkml:trace contextRef="#ctx0" brushRef="#br0" timeOffset="78342.6631">10313 16662 1062 0,'4'6'509'0,"6"11"-189"16,-6 7-108-16,-12 12-50 16,-7 6-60-16,-11 5-64 15,-3-2-48-15</inkml:trace>
  <inkml:trace contextRef="#ctx0" brushRef="#br0" timeOffset="78834.8339">11033 16628 1010 0,'-2'8'418'0,"-4"9"-195"15,5 10-132-15,7 12-43 16,5-1 4-16,10-3-26 15,6-5 1-15,5-24 30 16,4-7 9-16,2-25 3 16,-4-13 14-16,-1-19-7 15,-6-8-2-15,-15-19 6 16,-10-11-12-16,-20-12-18 16,-19-4 11-16,-23 29-32 0,-6 23-6 15,-11 40-8-15,4 19-24 16,18 28 3-16,6 7-3 15,33 21-9-15,21 9-1 16,35 1 3-16,24-2-2 16,37-12-110-16,13-7-78 15</inkml:trace>
  <inkml:trace contextRef="#ctx0" brushRef="#br0" timeOffset="79065.7401">11564 16515 1094 0,'5'0'453'0,"15"0"-292"16,5 3-43-16,17 4-64 15,0 1-29-15,3-2-18 16,2-5-10-16,-8 5-235 16</inkml:trace>
  <inkml:trace contextRef="#ctx0" brushRef="#br0" timeOffset="79226.5327">11559 16680 1032 0,'8'0'464'0,"11"0"-156"16,20 0-243-16,15 1-17 15,17-1-25-15,2 0 45 16</inkml:trace>
  <inkml:trace contextRef="#ctx0" brushRef="#br0" timeOffset="79538.4837">11516 16297 1008 0,'5'-8'397'0,"8"-9"-221"15,7 2-61-15,10 3-1 16,5 5-18-16,1 11-49 16,-3 7-16-16,-4 11-15 15,-4 2 1-15,-4 0 3 0,2-4 3 16,-1-14 19-16,1-6 16 16,1-16 5-16,-1-7-1 15,-5-6-20-15,-6 0-7 16,-9 4-98-16,-5 5-73 15</inkml:trace>
  <inkml:trace contextRef="#ctx0" brushRef="#br0" timeOffset="80061.9394">12288 16314 1174 0,'9'-10'451'0,"20"-9"-292"0,8 3-66 16,16 5-18-16,3 7-22 16,-1 12-42-16,-7 9-7 15,-23 8-5-15,-16 6 0 16,-32 9 1-16,-13 3 2 15,-11-1 4-15,-1-3 2 0,13-16 1 16,10-8-2 0,24-13-14-16,11-3-2 0,23-5-4 15,14 3 6-15,4 6 14 16,0 4 3-16,-19 6 8 16,-12 2 5-16,-36 4 13 15,-20 4 1-15,-33 0-4 16,-7-1-8-16,4-7-38 15,16-7-51-15,31-5-146 16,12-3-221-16</inkml:trace>
  <inkml:trace contextRef="#ctx0" brushRef="#br0" timeOffset="80376.8087">13037 16417 892 0,'-12'-11'476'0,"-12"-6"-130"16,-9 7-158-16,-5 7-48 15,-5 12-90-15,3 7-36 16,5 14-24-16,6 7-2 16,11 9-1-16,4 1 1 15,16 0 3-15,12-3 1 16,22-9 5-16,12-7 5 15,18-15 12-15,7-12 29 0,-3-18 47 16,-8-10 15-16,-24-19 21 16,-13-3-18-16,-25-11-39 15,-13-5-18-15,-24 12-36 16,-9 8-15-16,-9 21-91 16,1 14-71-16</inkml:trace>
  <inkml:trace contextRef="#ctx0" brushRef="#br0" timeOffset="80660.77">13280 16245 1007 0,'-1'-1'441'0,"-1"1"-244"16,3 5-99-16,-1-5-63 0,0 1-21 15,11 24 22-15,47 30 11 16,-18-29 11-16,3-7 0 16,0-16 36-16,-5-9 17 15,-12-16 48-15,-8-10 14 16,-20-5-32-16,-9-1-20 16,-23-3-55-16,-7 10-20 15,-7 13-27-15,-1 7-13 16,15 18-146-16,5 10-49 0</inkml:trace>
  <inkml:trace contextRef="#ctx0" brushRef="#br0" timeOffset="910932.8257">19430 13667 150 0,'4'-2'126'0,"5"-3"41"0,1 3-13 15,-8 0 0-15,-2 1 0 16,-2 1-13-16,1-2-15 16,-1 2-47-16,1 0-21 15,0 0-29-15,0 0-13 16,-5 2-14-16,-8 3-2 15,-32 20-3-15,31-16 0 16,3 1 0-16,0-1 1 16,7 1-1-16,1-5-4 0,5-3-3 15,4-2 0-15,5-7 2 16,6-3 3-16,1-2 2 16,3-3 2-16,3 0 1 15,-6 1 0-15,-3 4 4 16,-2 3 2-16,-9 4 13 15,2 3 5-15,-4 0-1 16,-1 0-3-16,0 0-13 16,-1 0-6-16,0 0-1 15,-1 0 0-15,-3 4 2 16,-10 0-1-16,-30 37-1 16,27-32 0-16,7 0 1 15,1-1-1-15,3-5-1 16,7-1-1-16,2-4 5 0,-2 0 5 15,0 1 5-15,3-1 12 16</inkml:trace>
  <inkml:trace contextRef="#ctx0" brushRef="#br0" timeOffset="1.18609E6">21152 9131 238 0,'-8'-5'186'0,"-5"-2"16"16,-9-3-68-16,-1-5-18 15,-2-1-18-15,-3-6-4 0,4 3 4 16,-4-1-7-16,2 0-12 15,2 7-3-15,3 2-22 16,2 5-12-16,16 8-20 16,5 5 9-16,24 15 2 15,21 12 4-15,53 22 60 16,33 10-10-16,67 47 44 16,31 15 5-16,48 32-54 15,9 28-9-15,40 4-10 16,16 14 19-16,-10-3 2 15,-9-18 0-15,-59-14-44 16,-32-25-24-16,-77-35-4 16,-24-17-12-16,-53-38-134 15,-29-16-129-15</inkml:trace>
  <inkml:trace contextRef="#ctx0" brushRef="#br0" timeOffset="1.18659E6">24349 10852 698 0,'0'-1'329'16,"1"1"-55"-16,9 25-177 0,11 17-17 15,14 21-2-15,4 6-23 16,20 6 56-16,-2-4 5 16,-1-13 2-16,-7-5 0 15,-21-24-53-15,-16-13 30 16,-34-23 12-16,-20-12 8 15,-29-15-9-15,-9-4-30 16,2 5-19-16,10 8-11 16,12 16-29-16,11 11-25 0,20 14-293 15</inkml:trace>
  <inkml:trace contextRef="#ctx0" brushRef="#br0" timeOffset="1.18718E6">24215 9617 777 0,'9'-6'428'0,"4"-4"-65"16,-4 4-104-16,-11 13-141 16,-8 8-41-16,-10 23-75 15,-5 12-2-15,-4 25 6 16,0 9 6-16,5-6 6 16,7-3 0-16,11-25 2 15,5-13 1-15,6-13 5 16,3-8 3-16,1-12-20 15,0-8-69-15,-1-20-404 16</inkml:trace>
  <inkml:trace contextRef="#ctx0" brushRef="#br0" timeOffset="1.18734E6">24131 9595 1017 0,'30'10'433'0,"43"9"-210"15,8 5-30-15,13 9-73 0,2-2-21 16,-13 0-66-16,-17-1-15 16,-25-5-53-16,-15 1-101 15</inkml:trace>
  <inkml:trace contextRef="#ctx0" brushRef="#br0" timeOffset="1.18752E6">24010 9896 1028 0,'17'5'444'16,"17"4"-235"-16,24 14-121 16,6 8-16-16,0 0-43 15,-2 3-59-15,-12-5-425 16</inkml:trace>
  <inkml:trace contextRef="#ctx0" brushRef="#br0" timeOffset="1.1878E6">24280 10277 686 0,'0'1'412'16,"0"0"-53"-16,6-1-88 0,-6-1-26 15,0 0-72-15,16-6-43 16,46-28-57-16,-30 11-12 16,3-1-16-16,-6 2-7 15,-13 11-15-15,-5 7-19 16,-14 13-14-16,-10 11-2 16,-11 13-5-16,-4 12 5 15,-3 14 10-15,3-1 2 16,10-4 4-16,3-9 6 0,8-21-130 15,1-8-107-15</inkml:trace>
  <inkml:trace contextRef="#ctx0" brushRef="#br0" timeOffset="1.18838E6">24179 9134 546 0,'29'20'341'16,"22"11"42"-16,31 18-173 15,4 6-18-15,13 12-44 16,-6-2-47-16,-30-13-60 0,-9-8-10 15,-26-26-2-15,-8-11 7 16,-8-14 17-16,-8-11 0 16,-3-13-6-16,-3-6-9 15,-3 3-28-15,4 3-10 16,3 19-31-16,11 12-6 16,5 27-7-16,-3 9 1 0,-3 12 24 15,-11 2 35-15,-17-13 62 16,-5-5 18-16,-15-13 16 15,-1-8-28-15,-8-3-69 16,-5-4-265-16</inkml:trace>
  <inkml:trace contextRef="#ctx0" brushRef="#br1" timeOffset="1.21386E6">17740 14784 241 0,'-4'2'145'15,"-1"-2"-18"-15,4 0-41 16,1 0-5-16,0-2-10 0,0 1 0 16,0 0 36-16,0 0 14 15,4-1-16-15,3-4-21 16,0 1-47-16,31-20-16 15,-21 20-13-15,0-2-2 16,5-1-3-16,5 1 38 0,-3-2 11 16,1-1 4-1,1-4 11-15,-3 2-29 0,0 0-4 16,0 1-2-16,3-1-10 16,2-1-6-16,8-5-9 15,3-3-1-15,7-2-3 16,6-7-2-16,11 0 0 15,3-4 0-15,3 3-1 16,-5-1 1-16,-4-4 1 16,4 3 1-16,5-2 1 15,5-1 1-15,4 5-1 16,0 0 1-16,-9 4-3 16,-3-1 0-16,-2 2-1 15,0 0 1-15,9-1 2 16,5 0 13-16,-5-9 27 15,0 1 1-15,1-10 2 16,1 1-13-16,8 0-25 16,7 2-4-16,-9 6-1 0,1 3-1 15,-7 3 0-15,-4 1 0 16,8-2 1-16,5 0-2 16,-1-6 1-16,5-1-1 15,-4-2-1-15,0-1 1 16,13 2-1-16,-1 2-1 15,-7 0 2-15,-6 4-1 16,-5 3 0-16,3 0 0 16,11 2 0-16,1 0 0 0,1-5 0 15,-1 0 1-15,-2-1 0 16,2 1 1-16,-6-2-1 16,-8 1 0-16,-13-4 0 15,-4 2 1-15,-4 1 0 16,3 4 1-16,5 0-1 15,-3 0 0-15,9 1-1 16,-4-3 0-16,2 1-1 16,3 1 0-16,1 1 0 15,5 0-1-15,-2 4 2 16,-5-1-1-16,-9-3 0 16,-2 2 0-16,-2-9 0 15,7 0 1-15,8 0 0 16,-3 0 0-16,-1 4 0 15,-7 1 1-15,-3 5 0 16,0-2 1-16,0 4 1 0,6 2 0 16,0 1 3-16,-1 2 1 15,-9-1 6-15,0 1 5 16,-3-5 10-16,-2-2 0 16,9-3-3-16,-2-1-4 15,1-3-9-15,-2 1-2 16,-5 2-2-16,0-1-2 15,-16 5-2-15,-1 3 0 0,4 3-1 16,-5 1-1-16,9 5 0 16,-2-2-2-16,-5 4 0 15,-4 1-1-15,-3 2 0 16,-3 3 1-16,-7 0 0 16,0 1 1-16,0-4-1 15,-1 3-1-15,4-1 0 16,2 0 0-16,-6 1 0 15,-1-2 1-15,-5 3 2 16,-5-1 3-16,-9 3-45 16,-3 2-40-16,-1-2-84 15,5 6-86-15,6-2-105 16,3 3-140-16</inkml:trace>
  <inkml:trace contextRef="#ctx0" brushRef="#br1" timeOffset="1.21425E6">24507 11508 501 0,'-8'-4'326'0,"-6"-2"7"16,5 0-123-16,5 1-36 0,15 1-47 15,8 2-23-15,20 0-47 16,9 2 0-16,9 7-21 16,3 6-15-16,-15 2-11 15,-6 0-2-15,-18 1-1 16,-7-5 2-16,-4 3 4 16,-6-2 5-16,-5-3 6 15,-5 2 0-15,0 1-6 16,0 4-4-16,3 5-9 15,-5 1-3-15,-1 9-32 16,-4-1 76-16,-8 11 11 16,2 3 34-16,-6 2 51 15,1 2-73-15,10-14-3 16,6-5-31-16,14-14-12 16,11-6-5-16</inkml:trace>
  <inkml:trace contextRef="#ctx0" brushRef="#br1" timeOffset="1.21523E6">21863 13430 562 0,'6'2'284'16,"2"0"-93"-16,-7 1-26 16,-4-2-12-16,-14 1-28 15,-6-2-2-15,-24 1-55 16,-8 4-18-16,-16 0-13 0,0 3-20 16,6 3-10-16,14 1-3 15,17 1-6-15,11 1-4 16,16-1-11-16,4 1-2 15,14-1-3-15,10 1 2 16,17-1 10-16,10 1 5 16,10-2 6-16,-2-2 4 15,-16 3 2-15,-16-2 2 16,-28 4 3-16,-16 5 1 0,-23 4-1 16,-6 4-1-16,-7 3-5 15,7-1 0-15,17-1-2 16,7-2 0-16,21-3 1 15,4-3 1-15,14-9 38 16,11-1 11-16,18-12 7 16,12-1 1-16,16 2-38 15,2-1-9-15,0 8-7 16,-9 3-45-16</inkml:trace>
  <inkml:trace contextRef="#ctx0" brushRef="#br1" timeOffset="1.21551E6">22105 13575 932 0,'-4'-2'435'16,"-4"2"-176"-16,0 8-118 15,1 8-93-15,2 8-15 16,6 12-15-16,3 4-5 16,3 10-2-16,0 3 0 15,-2-4 6-15,2-2 2 0,-1-19 3 16,1-7-1-16,-4-15-39 16,-1-8-81-16</inkml:trace>
  <inkml:trace contextRef="#ctx0" brushRef="#br1" timeOffset="1.21567E6">22020 13514 1083 0,'14'-7'436'0,"25"-7"-265"16,8-2-62-16,18 8-48 15,1 5-19-15,-2 5-32 16,-7 5-2-16,-9 3-30 15,-3-1-89-15</inkml:trace>
  <inkml:trace contextRef="#ctx0" brushRef="#br1" timeOffset="1.21589E6">22010 13725 760 0,'14'2'390'0,"9"2"-134"0,31 0-108 15,15 0-1-15,12-1-84 16,-3-3-29-16,-11-1-14 16,-6-2 20-16,-11-3-245 15</inkml:trace>
  <inkml:trace contextRef="#ctx0" brushRef="#br1" timeOffset="1.21642E6">22090 13225 718 0,'-2'-4'338'16,"-1"-1"-120"-16,4 1-64 15,-1 3-50-15,4 0-14 16,26 1-38-16,49 8-4 0,-23 0-13 16,3-1-12-16,0 0-7 15,0-3 0-15,-6-4 0 16,-5-1 1-16,-10-6 5 16,-9-2 6-16,-14 0 7 15,-12-3-1-15,-7 2-7 16,-8-3-9-16,-7 0-13 15,-1 2-3-15,3 3-4 16,5 5-4-16,9 3-14 16,5 3-3-16,11 4-4 15,4 4 2-15,12 5 12 16,-1 3 5-16,-3 3 5 16,-4 0 21-16,-16-2 24 15,-5 3 20-15,-16-1 20 16,-6 0-16-16,-5 1-18 15,-1-1-13-15,2 4-580 16</inkml:trace>
  <inkml:trace contextRef="#ctx0" brushRef="#br1" timeOffset="1.25154E6">19605 6303 841 0,'-11'-1'362'0,"-13"-2"-191"0,-5 4-39 15,-14-1-64 1,-7 4-18-16,-21 3-34 15,-10 0-6-15,-1 3-5 16,4-3 0-16,28-2-4 16,13 0-4-16,28 3-16 15,10 4-7-15,27 8-1 16,13 1 8-16,23 7 25 0,8 2 17 16,-3 1 19-16,-5 0-2 15,-27-4-3-15,-20-1-6 16,-28-1-5-16,-18-2 0 15,-30 2-5-15,-8 3-5 16,-9-1-8-16,5 0 0 16,16-4-3-16,18-3 1 15,20-3-6-15,10-1-1 16,18 0-3-16,4 0 1 0,26 2 5 16,11 0 4-16,28 0 3 15,9 2 1-15,-1-3-2 16,-7-5-34-16,-17-10-285 15</inkml:trace>
  <inkml:trace contextRef="#ctx0" brushRef="#br1" timeOffset="1.2518E6">19767 6373 1094 0,'-3'-5'457'0,"-2"1"-303"16,1 12-60-16,0 24-89 0,2 13-15 15,0 20 4-15,1 4 4 16,2 0 6-16,2-6 3 16,4-10 5-16,2-5 2 15,5-17 2-15,1-6 1 16,-3-16-77-16,-3-11-109 15</inkml:trace>
  <inkml:trace contextRef="#ctx0" brushRef="#br1" timeOffset="1.25193E6">19654 6381 784 0,'13'-6'352'0,"26"-3"-173"15,14 5-63-15,18 4-71 16,8 8-18-16,9 4-15 15,-2 1 35-15,-5 4-269 16</inkml:trace>
  <inkml:trace contextRef="#ctx0" brushRef="#br1" timeOffset="1.25212E6">19751 6573 713 0,'0'1'351'0,"10"1"-90"16,19 0-65-16,30-1-82 0,13 1-17 15,21-2-51-15,4-3-19 16,-1 3-9-16,-5 1-50 16</inkml:trace>
  <inkml:trace contextRef="#ctx0" brushRef="#br1" timeOffset="1.25246E6">19711 6094 992 0,'14'-5'350'0,"27"4"-283"16,13 0-31-16,24 3 4 16,9 7 1-16,7-3-9 15,-1 5-11-15,-15-4-2 16,-13 0 2-16,-30-2 3 16,-16-3 4-16,-19-5 0 15,-4-3-3-15,-11-4-3 16,3 0 1-16,1 2 14 15,4 3-5-15,7 7-5 16,1 8-8-16,2 1-18 0,-2 3 2 16,2-1 3-16,1-2-28 15</inkml:trace>
  <inkml:trace contextRef="#ctx0" brushRef="#br1" timeOffset="1.25275E6">20626 6698 899 0,'7'-1'398'0,"13"-5"-181"16,12 4-67-16,21 3-76 15,8 1-16-15,0 4-33 16,-4 1-9-16,-13-2-8 16,-6 0-69-16</inkml:trace>
  <inkml:trace contextRef="#ctx0" brushRef="#br1" timeOffset="1.2529E6">20728 6848 847 0,'24'1'364'16,"35"1"-196"-16,5 2-40 15,8 4-64-15,0-2-16 16,-13 3-262-16</inkml:trace>
  <inkml:trace contextRef="#ctx0" brushRef="#br1" timeOffset="1.25341E6">21441 6672 955 0,'7'8'351'0,"5"11"-279"15,-3 7-27-15,-2 5-11 16,-5 5-5-16,4 0-1 16,-6-2 1-16,-3-10 1 15,0-4-1-15,2-16 21 0,-2-4 8 16,5-18 9-16,1-9 2 15,4-15-18-15,6-6-12 16,8 2-24-16,5 6-15 16,4 15-9-16,3 10-3 15,-1 17 5-15,-3 7 7 16,-4 12-3-16,-3 1 2 16,-8 4 2-16,-6 1 2 0,-9-4 3 15,-3-1 2-15,-3-6 2 16,4-6 1-16,4-10 9 15,5-4 0-15,8-12-1 16,3-4-1-16,6-3-13 16,-1 2-4-16,-3 8-12 15,-1 7-4-15,-4 9-3 16,-2 9 4-16,-5 6 12 16,0 4 3-16,-7 1 6 15,-1 2 0-15,1-1 44 16,0 1-128-16</inkml:trace>
  <inkml:trace contextRef="#ctx0" brushRef="#br1" timeOffset="1.2538E6">22326 6992 541 0,'3'-6'363'15,"9"-9"50"-15,0 0-138 0,-2-4-79 16,0-2-19 0,-7-4-32-16,-3-3-13 15,-7-3-29-15,-2-4-20 16,-10 3-42-16,-3 3-20 0,-9 8-27 16,-5 9-7-16,-2 12-5 15,2 7-1-15,7 12 2 16,6 7 2-16,15 8-1 15,6 3 2-15,13 0 2 16,10-2 0-16,7-8 5 16,4-4 1-16,-1-10 5 15,-1-7 2-15,-6-7 6 16,-2-5 1-16,-4-6-1 16,-5 2-2-16,-1 3-5 15,-2 6-4-15,0 8-3 16,-2 1 0-16,3 9 2 15,-1-1-49-15,1-3-282 16</inkml:trace>
  <inkml:trace contextRef="#ctx0" brushRef="#br1" timeOffset="1.2542E6">22004 6457 1055 0,'1'-2'412'0,"7"-2"-280"16,14 7-39-16,22 4-44 16,9 3 5-16,15 8-2 15,-1 0-8-15,-8-1-8 16,-2-1-8-16,-7-5-11 15,-7-4-2-15,-16-5 9 16,-8 0 6-16,-21-9 4 16,-6 0-1-16,-5-9-9 15,-2-3-6-15,5 0-9 16,8 1-6-16,3 4-11 16,5 6-9-16,7 9-12 15,-2 4 0-15,5 14 5 16,-2 2 13-16,-5 3 34 15,-4 1 11-15,-13-6 23 16,-6-2-1-16,-8-2-16 16,-4-3 25-16</inkml:trace>
  <inkml:trace contextRef="#ctx0" brushRef="#br0" timeOffset="1.28289E6">17941 14773 530 0,'-18'7'265'15,"-24"10"-20"-15,2 5-35 16,-3 1 4-16,5 1 1 16,4 2-50-16,1-6-20 0,10-4-27 15,5 2-24-15,9-12-9 16,4 0-4-16,5-3-11 16,4-6-6-16,5-3-32 15,7-11-7-15,24-9 6 16,20-9 7-16,37-15 20 15,21-7 6-15,38-20-2 16,15-12-7-16,41-29-10 16,8-4-10-16,-4 1-15 15,-3 7-1-15,-48 23-6 16,-20 7 0-16,-36 18-2 16,-27 11 1-16,-32 24 7 15,-17 10 12-15,-31 12 29 16,-7 1 4-16,-13 2 0 15,-1 1-12-15,4-1-32 16,0 3-8-16,11 1-11 0,3 1-4 16,1 2-2-16,0-1-2 15,0 0 26-15,0 0-69 16,0 0-98-16,0 0-58 16,2 7-168-16,-1-3-19 15,-1 7-129-15</inkml:trace>
  <inkml:trace contextRef="#ctx0" brushRef="#br0" timeOffset="1.28317E6">19510 13793 473 0,'-15'-8'342'0,"-12"-7"57"15,-2-1-33-15,5 1-72 16,8 3-32-16,13 4-92 16,14 4-48-16,19 0-75 15,11 4-30-15,29 6-11 16,10 1 4-16,10 7 8 0,-1 1 3 15,-21 1-5 1,-18 1 0-16,-25-3 65 16,-8-1 4-16,-17-3 58 15,-1 4 18-15,-14 0-40 16,-9 5 6-16,-6 10-56 16,-5 0-16-16,3 1-24 15,4-3-12-15,11-5-6 16,5-4-4-16,12-3 12 0,4-7-54 15,13-11-161-15</inkml:trace>
  <inkml:trace contextRef="#ctx0" brushRef="#br0" timeOffset="1.28389E6">20645 14110 756 0,'0'-6'426'0,"0"-4"-89"16,-6-4-114-16,0 0-27 0,-6-7-44 16,-7 3-15-1,-6 0-18-15,-5-2-15 0,0 8-37 16,-5 1-23-16,2 9-44 15,-1 10-19-15,6 10-20 16,4 9-4-16,14 5 6 16,5-1 7-16,15 1 8 15,6-3 5-15,8-5 6 16,6-3 3-16,-3-12 7 16,3-4 3-16,3-11 6 15,-2-8 2-15,0-8 8 16,-3-2 2-16,-7-5 1 15,-4 7 0-15,-8 2-3 16,-7 4-3-16,-6 12-7 16,-3 3-3-16,-1 8-5 15,1 7-1-15,5 4-1 16,4 4 1-16,11 0 0 16,4 0 0-16,12-5 2 0,1-4 15 15,3-6-172-15</inkml:trace>
  <inkml:trace contextRef="#ctx0" brushRef="#br0" timeOffset="1.28419E6">20342 13851 659 0,'-3'-3'389'0,"1"1"-27"16,2-3-127-16,0 4-101 16,16-5-30-16,52-11-54 15,-19 13-13-15,7 2-19 16,-2 2-9-16,-1 5 0 15,-3 0-8-15,-14-2-114 16,-6-1-101-16</inkml:trace>
  <inkml:trace contextRef="#ctx0" brushRef="#br0" timeOffset="1.28449E6">20705 13748 698 0,'-3'-2'351'0,"-6"-3"-123"15,11 0-99-15,9 4-29 16,6 0-46-16,9 2-3 15,9 4 14-15,2 1-1 16,-3 6 24-16,-11 0 1 16,-15 7 9-16,-8 6 8 15,-16 2-19-15,1 8-14 16,-17 0-61-16,-4 3-575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17T08:50:20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19546 11230 550 0,'-7'1'310'0,"-4"5"-33"15,4-4-67-15,11-6-75 16,8-8-23-16,22-18-38 0,13-12-15 15,40-18-11-15,20-6-11 16,26-10-22-16,11 1-5 16,0 7-5-16,-8 9 0 15,-26 19 4-15,-20 9 1 16,-41 14 4-16,-13 7 0 16,-27 5 7-16,-10 2-2 15,-17 2-7-15,-7 0-10 0,-2 0-34 16,-2-2-16-16,7-4-25 15,8-1-13-15,8 0-2 16,8-1 10-16,15 3 19 16,-1 0 14-16,10 1 40 15,7 3 13-15,-3 5 37 16,-4 4 14-16,-10 5 1 16,-11 6-5-16,-11 7-18 15,-4 3 16-15,-3 1-344 16</inkml:trace>
  <inkml:trace contextRef="#ctx0" brushRef="#br0" timeOffset="388.8823">20959 10372 854 0,'4'-4'368'0,"12"-3"-204"0,-3 9-59 15,-1 20-66-15,0 7-13 16,-6 10-9-16,-3-1-2 16,-5-6 2-16,2 0-1 0,-1-12 2 15,1-2 2-15,0-8 16 16,0-9 7-16,2-8 2 15,0-11-2-15,3-18-23 16,2-6-11-16,12-7-16 16,5-2-6-16,7 12-6 15,2 7-2-15,-4 20 0 16,-3 10 2-16,-5 17 8 16,-6 9 4-16,-7 12 8 15,-3 5 3-15,-3 2 2 16,0-5 1-16,3-8-161 15</inkml:trace>
  <inkml:trace contextRef="#ctx0" brushRef="#br0" timeOffset="669.822">21558 10348 701 0,'-17'-9'334'15,"-17"-7"-122"-15,3 3-63 16,7 10-78-16,3 5-21 16,0 11-40-16,11 6-12 15,5 10-12-15,4 2 1 16,14 0 22-16,-1-3 11 16,13-11 35-16,1-5 19 15,5-12 23-15,-2-8 15 0,-9-10-8 16,-1-1-11-16,-11-7-28 15,-3 2-34-15,-4 6-178 16,-1 3-200-16</inkml:trace>
  <inkml:trace contextRef="#ctx0" brushRef="#br0" timeOffset="908.0474">21693 10291 802 0,'5'-3'404'15,"7"0"-93"-15,4 7-213 16,-1 9-36-16,0 10-37 16,-1 5-9-16,-5 4-7 15,-2-2 1-15,0-5 3 0,-4-7 1 16,1-13 12-16,-1-3 9 16,1-14 17-16,3-5 15 15,2-17-4-15,1-6-9 16,2-8-25-16,5 1-21 15,3 14-52-15,-1 11-83 16</inkml:trace>
  <inkml:trace contextRef="#ctx0" brushRef="#br0" timeOffset="1496.892">21998 10188 833 0,'-2'-4'373'0,"4"4"-179"16,2 2-51-16,-4-2-63 15,0 2-15-15,9 24-18 16,10 36-12-16,-12-28-6 16,-2-2-5-16,2-7-5 15,-2-5 1-15,-1-12-7 16,1-3 56-16,-4-10 20 0,-2-8 2 16,0-13 9-16,1-5-57 15,1-6-29-15,5 3-9 16,6 6-15-16,2 5-8 15,6 9-3-15,2 6-1 16,1 7 1-16,-1 3 2 0,-5 12 1 16,-6 0 3-16,-5 4 8 15,-2 2 4-15,-6-5 5 16,2 1 2-16,0-7 3 16,2-3 2-16,4-11 4 15,4-5 0-15,2-11-3 16,5-3-1-16,4 0-8 15,2-3-4-15,1 9-7 16,0 4-5-16,-8 7-3 16,-2 9 5-16,-7 9 11 15,-2 6 6-15,-3 11 6 16,-4-1 0-16,5 6-5 16,-2-6-1-16,8-5-4 15,5-4-39-15,2-8-232 16</inkml:trace>
  <inkml:trace contextRef="#ctx0" brushRef="#br0" timeOffset="2001.979">22609 10213 995 0,'6'-4'438'16,"4"-4"-203"-16,4 2-53 15,-1 6-72-15,-2 1-34 16,-4 8-56-16,-7 4-11 15,-10 5 2-15,-5 4 1 16,-7-1 4-16,0-5 2 16,5-10-29-16,1-6-12 0,4-9-14 15,1-5-6-15,1-2 22 16,5 1 3-16,5 7-17 16,7 3-8-16,10 8-8 15,6 4 2-15,12 4 22 16,4-1 9-16,9 1 14 15,1-6 6-15,-8-5 14 16,-1-3 7-16,-8-14 11 16,-8-7 4-16,-5-9 0 15,-7-6-5-15,-6-8-8 16,-2-8-4-16,-11-18-3 16,-9-7-2-16,-8-5-9 15,-4 10-9-15,2 29-19 16,4 18-10-16,0 34-19 15,-1 15-4-15,11 28 8 16,8 15 10-16,21 23 45 0,15 4 28 16,12-9 21-16,2-7 6 15,-1-23 0-15,-4-8-11 16,-6-11 13-16,-5-8 13 16,-12-8-4-16,-7-12 2 15,-6-8-13-15,-2-6-32 16</inkml:trace>
  <inkml:trace contextRef="#ctx0" brushRef="#br0" timeOffset="24560.1236">21520 4658 282 0,'-20'2'227'0,"-19"-1"58"16,8 0-44-16,17-1-75 15,12 0-32-15,18-2-44 16,21 0-14-16,39-3-3 16,20-1 8-16,28 3-7 15,10-1-16-15,-3 4-23 16,-5 3-14-16,-21 1-9 0,-22 0 0 16,-31-2 2-16,-19-2 3 15,-24-1 11-15,-5-4-3 16,-20-6-1-16,-6-4-4 15,-6-6-32-15,-3-1-13 16,3 2-20-16,2 2-5 16,5 8 15-16,4-2 9 15,12 9 2-15,7 3 0 16,16 3-10-16,6 6-3 16,12 4 12-16,3 3 9 0,-7 4 27 15,-8-1 11-15,-13 0 23 16,-12-2 15-16,-12-3 8 15,-6 1 1-15,-5-4-16 16,5-1-17-16,5-6-62 16,11 1-128-16</inkml:trace>
  <inkml:trace contextRef="#ctx0" brushRef="#br0" timeOffset="25023.2865">22938 4701 581 0,'6'-3'319'16,"6"-4"-58"-16,3-2-34 15,-4 0-55-15,-2-2-26 16,-8-4-34-16,-4 1-15 16,-11 1-32-16,-8-2-17 15,-12 5-41-15,2 6-12 0,-11 5-14 16,0 6-3-16,1 8 2 16,-1 1 1-16,18 8 3 15,10-1 2-15,20 1 7 16,10-1 3-16,17-5 7 15,7-4 4-15,3-8 7 16,-3-4 3-16,-10-10 9 16,-6-3 3-16,-8-3-2 15,-4 3-4-15,-4 4-14 16,-3 6-9-16,-5 9-5 16,-3 8-4-16,4 8 2 15,5 4 3-15,13 3 4 16,5-3 2-16,7-3-34 15,-2-8-94-15</inkml:trace>
  <inkml:trace contextRef="#ctx0" brushRef="#br0" timeOffset="25431.2366">22663 4437 983 0,'5'-5'398'0,"11"1"-244"15,11 1-34-15,17 5-47 16,6 6-13-16,9 0-32 16,0 3-9-16,-3-2-5 15,-5-2-1-15,-13-2 3 16,-8-1 3-16,-15-10 9 15,-6 2 4-15,-9-11 1 16,-3-3-1-16,-6-1-11 16,-2-3-9-16,1 2-12 15,2 5-7-15,8 8-16 16,0 6-5-16,8 6-8 16,6 4 4-16,6 11 10 15,5 0 6-15,-2 4 45 16,-5 1 12-16,-16-8 28 15,-3-5 9-15,-11-7-27 16,-6 1-7-16,-1 0-96 16,-2 8-61-16</inkml:trace>
  <inkml:trace contextRef="#ctx0" brushRef="#br0" timeOffset="119297.6144">1839 9937 704 0,'-7'-3'350'0,"-11"-2"-123"15,-2 3-59-15,5 14-92 16,-7 3-9-16,6 8-29 15,5 5-12-15,9-3-10 16,9-1-20-16,16-2-3 16,1-5 6-16,12-5 9 15,8-6-1-15,6-5 47 16,2-2 3-16,-11-7 46 16,-10-6 26-16,-18-6 2 0,-3-2 18 15,-13-3-13-15,-7-3-13 16,-8 1-39-16,-8-1-20 15,-4 11-40-15,-5 6-19 16,-4 11-22-16,3 9-7 16,5 6-1-16,6 8 4 15,12 1 5-15,6 0-1 16,7 1 0-16,8-5 1 0,7-1 5 16,4-5 6-16,8-3 5 15,4-3 3-15,6-7 5 16,0-4 1-16,-8-6 9 15,-5-3 4-15,-18-8 6 16,-1 0 1-16,-8-2-5 16,-11-2-11-16,-5 7 2 15,-10 1-7-15,-10 15-7 16,3 5 2-16,5 10-13 16,7 8-1-16,15-2 3 15,4 0 2-15,7-6 5 16,9-6 3-16,9-3 18 15,7-5 11-15,3-4 23 16,-5-1 8-16,-6-2 20 16,-10-3-4-16,-7 1-18 15,-2 1-12-15,-3 2-34 0,0 4-12 16,-1 6-134-16,0 7-226 16</inkml:trace>
  <inkml:trace contextRef="#ctx0" brushRef="#br0" timeOffset="120302.1748">2907 9706 694 0,'-26'-1'328'16,"-13"-1"-133"-16,-5 2-78 15,2 4-21-15,6 5-48 16,7 5-23-16,13 4-37 16,6 3-5-16,15 4-3 15,12-2 5-15,14-3 18 16,10-3 8-16,10-8 14 15,2-3 2-15,-12-6 2 16,-6-2 0-16,-25-1 41 0,-10-1 3 16,-27 0-5-16,-16 4-5 15,-11 6-52-15,-10 5-9 16,8 17-10 0,4 3-5-16,15 6-9 0,12 1-5 15,18-4 0-15,10 0 1 16,17-3 10-16,9-7 8 15,19-6 10-15,3-7 7 0,11-10 10 16,-1-5 4-16,-9-10 7 16,-3-1 1-16,-24-6 5 15,-1 5 10-15,-18 3 5 16,-1 5-1-16,-4 8-22 16,-6 4-18-16,7 7-16 15,-9 1-4-15,10 3 10 16,-7-3 4-16,2-5 5 15,7-1 6-15,-4-7 9 16,7-6 3-16,-5-13-2 16,5-4-6-16,5-12-14 15,9 1-5-15,6 2-10 16,2 5-4-16,-2 14-3 16,-2 9-1-16,-7 14 7 15,-4 9 7-15,-9 10 3 16,0 4 2-16,-6 1 2 15,0-1-1-15,2-6 18 0,2-1-76 16,6-7-173-16,0-1-135 16</inkml:trace>
  <inkml:trace contextRef="#ctx0" brushRef="#br0" timeOffset="120436.9812">3301 10080 500 0,'6'-12'318'0,"3"-12"9"15,1 5-52-15,4 15-91 16,-1 1-31-16,0 14-74 15,-2 7-23-15,-2 5-25 16,-2 5-14-16,-3 0-5 16,1-4-36-16</inkml:trace>
  <inkml:trace contextRef="#ctx0" brushRef="#br0" timeOffset="121053.8173">3607 9975 840 0,'16'-3'345'0,"21"1"-200"0,2 0-17 16,11-1-37-16,-2-4-21 15,-11-3-31-15,-4 2-7 16,-18 0 3-16,-9 1 2 16,-12 0-4-16,-10 0-8 15,-18 7-21-15,1 6-9 16,-5 10-16-16,3 5-2 16,12 4-1-16,4 4 0 15,12 3 0-15,7-1 2 0,9-3 9 16,8-1 6-16,9-10 10 15,5-1 6-15,11-8-20 16,5-6-49-16,4-3-162 16,5-8-87-16,-2-7-57 15,-2-3 53-15,-3-1 280 16,-5 0 144-16,-11 3 184 16,-7 5 38-16,-14 7-63 15,-4 2-46-15,-7 9-78 16,-6 3-36-16,-5 4-46 15,-5 1-13-15,-11 0-15 16,1-5-2-16,-6-5 1 16,0-1 0-16,2-8-2 15,3-1-6-15,8-4-15 16,2-3-11-16,13-1-21 16,3 3-8-16,11 1-10 0,11 3 0 15,6 7 9 1,5 5 6-16,4 12 19 0,-2 3 10 15,-5 3 10-15,-3 0 1 16,-7 2-5-16,-3-1-12 16,-6-5-232-16</inkml:trace>
  <inkml:trace contextRef="#ctx0" brushRef="#br0" timeOffset="121190.1727">4103 9714 1141 0,'2'0'389'0,"6"6"-354"16,8 5-45-16,10 10-349 15</inkml:trace>
  <inkml:trace contextRef="#ctx0" brushRef="#br0" timeOffset="121366.2121">4301 9988 1147 0,'8'9'467'0,"15"8"-274"0,9 6-67 16,9 11-54-16,2 7-12 15,-8 13-32 1,-3 8-14-16,-8 7-5 16,-3-4-21-16,2-13-123 0,-2-12-185 15</inkml:trace>
  <inkml:trace contextRef="#ctx0" brushRef="#br0" timeOffset="121548.4089">4683 10037 1251 0,'-16'7'532'0,"-13"1"-298"0,-4 11-130 15,-2 7-35-15,2 10-46 16,-3 6-13-16,-3 10-6 15,-1 2 19-15,-2-1-136 16,7-1-118-16</inkml:trace>
  <inkml:trace contextRef="#ctx0" brushRef="#br0" timeOffset="121874.0353">4726 10045 900 0,'6'-7'425'0,"1"-5"-175"0,1 3-65 16,1 10-101-16,-2 4-38 15,3 9-44-15,-3 3-10 16,1 6 1-16,1 1 5 15,2 1 5-15,5-2 4 16,7-7 36-16,4-1 15 16,-1-11 51-16,-1-5 24 15,-4-7-2-15,-4-6-9 0,-5-5-45 16,-3-2-22-16,-4-3-22 16,-5 0-46-16,-1-2-142 15,3 9-133-15</inkml:trace>
  <inkml:trace contextRef="#ctx0" brushRef="#br0" timeOffset="122163.3702">5185 10050 1196 0,'2'-7'517'0,"4"-5"-271"16,0 5-67-16,1 8-95 0,2 7-36 16,0 7-49-16,3 3-5 15,0 2 3-15,2 0 3 16,2 0 6-16,3-4 3 16,0-7 36-16,0-4 18 15,0-11 20-15,-3-2 3 16,-4-10-32-16,1 1-19 15,-6-4-83-15,2 2-80 16</inkml:trace>
  <inkml:trace contextRef="#ctx0" brushRef="#br0" timeOffset="122502.9359">5706 10014 790 0,'4'-5'414'0,"10"-6"-102"16,-6 0-41-16,-5 1-72 16,-3-2-37-16,-13 3-66 15,-3 2-34-15,-13 6-56 16,-2 6-17-16,1 11-21 15,0 3 0-15,8 7 6 16,7 3 4-16,13-2 6 16,5 0 3-16,13-5 5 0,5-7 4 15,3-8 9-15,-2-6 7 16,-2-4 12-16,-5 0 4 16,-5-3 1-16,-6-3 0 15,-7 1-70-15,-2-2-100 16</inkml:trace>
  <inkml:trace contextRef="#ctx0" brushRef="#br0" timeOffset="122821.8836">5814 10036 918 0,'19'0'477'16,"11"0"-161"-16,1 4-133 15,-1 8-58-15,-13-2-71 16,-5 6-20-16,-12-4-17 16,-3 1-2-16,1-1-1 15,-1-4 2-15,0-2 8 16,1-6 2-16,3-9 2 16,4-4-1-16,3-11-11 15,3 0-4-15,3 4-12 16,0 3-9-16,3 16 3 15,1 3 2-15,-2 12 28 0,-2 4 20 16,-1 9 15-16,0-2 0 16,-3 5-16-16,3-2-9 15,3-6-135-15</inkml:trace>
  <inkml:trace contextRef="#ctx0" brushRef="#br0" timeOffset="123479.8981">6948 9960 730 0,'-10'-3'348'0,"-12"0"-153"15,2 3-52-15,1 3-88 16,2 5-33-16,9 7-34 16,7 0-6-16,10 5-1 15,8-3 5-15,7-3 13 16,5 0 5-16,-2-7 10 16,-3-1 4-16,-13-5 10 15,-8-1 1-15,-14-1-4 16,-9-2 1-16,-7 6 24 15,-11 0 17-15,4 7 12 16,1 4-7-16,10 0-44 16,15 2-22-16,14-2-9 15,5 1 2-15,21 2 12 16,-6-3 3-16,1-6 3 16,-2-2 17-16,-10-6-161 0</inkml:trace>
  <inkml:trace contextRef="#ctx0" brushRef="#br0" timeOffset="123611.2703">6909 9765 1201 0,'-4'-9'450'16,"3"-9"-352"-16,2 7-71 16,7 10-84-16,9 2-102 0</inkml:trace>
  <inkml:trace contextRef="#ctx0" brushRef="#br0" timeOffset="123730.7871">7054 9927 781 0,'13'26'381'0,"21"30"-118"16,6 5-72-16,9 5-90 15,-8 1-24-15,-6 15-45 16,-4 1-11-16,-7-11 4 16,3-8-63-16</inkml:trace>
  <inkml:trace contextRef="#ctx0" brushRef="#br0" timeOffset="123912.3015">7382 10046 994 0,'-11'0'473'0,"-23"7"-169"16,-6 8-101-16,-13 14-99 0,-5 5-27 15,-5 14-44-15,3 4-16 16,9 4-9-16,8 4-1 15,18-4-79-15,10-6-94 16</inkml:trace>
  <inkml:trace contextRef="#ctx0" brushRef="#br0" timeOffset="124523.6869">7678 10205 771 0,'0'-11'399'0,"0"-14"-109"15,0 2-45-15,-5-2-79 16,-3 1-37-16,-13-13-58 16,4 15-28-16,-9 8-42 15,-1 7-12-15,6 21-23 16,-7-9-4-16,6 10-12 15,6 3 1-15,8 5 15 16,5 4 7-16,13-2 18 16,5-3 6-16,10-5 7 15,3-4 1-15,-3-10 12 0,4-3 3 16,-2-9 4-16,-2-2 5 16,-2-9-4-16,-7-1-2 15,-7 2-7-15,-2 4-9 16,-7 9-11-16,0 1-8 15,0 8-13-15,-1-3-4 16,0 0 0-16,0 0 3 16,2 7 11-16,5 9 7 15,28 26 9-15,-8-28 5 0,3-7 8 16,-3-6 6-16,-5-5 9 16,-4-9 1-16,-5-5 15 15,-2-6 6-15,3-5 18 16,-1-1 17-16,0-6-7 15,-2 4-10-15,-4 10-15 16,-4 8-19-16,-2 18-24 16,0 10-4-16,0 17-18 15,2 9-4-15,2 10 0 16,3 8 3-16,-1 12 3 16,0 4 2-16,-4 1 10 15,1-5 2-15,1-21 6 16,-1-15 20-16,2-20-107 15,-2-10-66-15</inkml:trace>
  <inkml:trace contextRef="#ctx0" brushRef="#br0" timeOffset="124649.1684">8010 10176 1078 0,'13'-3'427'0,"9"-2"-285"16,11 5-93-16,3 1-26 15,2 2-244-15</inkml:trace>
  <inkml:trace contextRef="#ctx0" brushRef="#br0" timeOffset="124987.0632">8542 10003 871 0,'-5'-10'425'15,"-5"-8"-150"-15,-13 3-132 16,-9 2-44-16,-4 1-52 15,2 8-17-15,11 5-35 16,7 6-8-16,10 7-9 16,0-2 4-16,6 6 15 15,1-2 7-15,9 1 20 16,0-3 3-16,5-3-2 16,0 1-1-16,-6-6-3 15,1-2-2-15,-10-2 0 16,-5-1-3-16,-6 2-5 15,-4 2-3-15,1 1-7 16,-1 0-3-16,5 3-14 16,0 1 17-16,6 4 11 15,4 2 5-15,5 2 29 0,8 2-11 16,10-2 0-16,8-6-1 16,19-6-101-16,4-6-405 15</inkml:trace>
  <inkml:trace contextRef="#ctx0" brushRef="#br0" timeOffset="125428.1668">9253 9973 1206 0,'0'-6'490'0,"0"0"-329"0,7 8-63 15,4 23-77-15,-9 2-16 16,14 28-5-16,-2 8 1 15,-5 9 5-15,12 17-2 16,-17-7 8-16,2-5 29 0,0-19-165 16</inkml:trace>
  <inkml:trace contextRef="#ctx0" brushRef="#br0" timeOffset="125781.1724">9351 10111 574 0,'12'0'297'0,"25"2"-27"0,6 1-214 16,17 8-30-1,5-1-9-15,-4-1-16 16,-6-1-8-16,-17-8-2 16,-5-3 2-16,-14-6 35 15,-5-3 66-15,-5 3 74 16,-9-7 19-16,-5 1 2 0,-8-1-36 15,-8 0-53-15,-4-1-17 16,-9 8-33-16,0 0-26 16,0 8-38-16,7 7-13 15,7 7-15-15,7 6-3 16,15 2 13-16,9 2 8 16,18-5 20-16,3-1 8 15,7-3 7-15,-1-7 0 0,-5-6 3 16,-3-1 3-16,-8-4-80 15,-5-3-90-15</inkml:trace>
  <inkml:trace contextRef="#ctx0" brushRef="#br0" timeOffset="125877.1641">9792 9805 928 0,'-5'-16'433'16,"-4"-17"-184"-16,7 20-171 15,-1 6-30-15,1 9-287 16</inkml:trace>
  <inkml:trace contextRef="#ctx0" brushRef="#br0" timeOffset="126051.2133">9847 9976 656 0,'6'14'406'0,"13"18"-47"16,2-1-79-16,4 0-139 16,2-2-48-16,-5-6-46 15,-1-2 7-15,-2-10 25 16,4-6 24-16,-2-9 20 0,0-4-19 15,-3-10-35-15,-3-2-26 16,0 3-92-16,-3 2-85 16</inkml:trace>
  <inkml:trace contextRef="#ctx0" brushRef="#br0" timeOffset="126333.9612">10412 10082 940 0,'-1'-7'442'0,"-7"-7"-182"16,-2-6-58-16,-1 7-84 15,-5 0-38-15,-4 4-50 16,1 2-22-16,1 9-25 16,6 6-10-16,2 8-14 15,2 5 4-15,6 2 13 16,2 1 15-16,8-1 36 15,9-3 20-15,3-11 43 16,3-4 15-16,1-6-3 16,-4-4-10-16,-1 0-38 15,-1-3-3-15,-4 0-138 16,-4-2-93-16</inkml:trace>
  <inkml:trace contextRef="#ctx0" brushRef="#br0" timeOffset="126671.9741">11227 9973 874 0,'-5'-8'387'0,"-6"-8"-196"16,-1 6-34-16,-6 8-69 15,-3 2-26-15,7 15-35 32,7-9-11-32,2 3-8 0,-20 26-2 0,17 8-1 15,11 4 3-15,24-24 17 16,3-2 8-16,3-8 15 16,-5-4 10-16,-8-10 31 15,-4-2 11-15,-15-8 1 16,-4-3-12-16,-13-2-44 15,-4 1-19-15,-5-3-43 16,5 0-63-16,11 8-316 16</inkml:trace>
  <inkml:trace contextRef="#ctx0" brushRef="#br0" timeOffset="126935.0459">11330 9968 1015 0,'20'3'487'16,"25"3"-194"-16,11 2-44 0,-1-1-120 15,-3-1-40 1,-7-3-57-16,-12-3-14 16,-6-6-70-16,-9-1-43 15,-9-1-82-15,-5-4-24 0,-9-6-5 16,-4 0 37-16,-2 0 73 16,-2 5 18-16,0 12 74 15,-1 4 10-15,0 13 46 16,3 6 19-16,1 9 7 15,2 2-7-15,2 0-33 16,3 4-11-16,6-4-53 16,1 0-117-16</inkml:trace>
  <inkml:trace contextRef="#ctx0" brushRef="#br0" timeOffset="127352.0975">11937 10107 1031 0,'5'-7'440'0,"2"-11"-235"16,-3-1-34-16,-6 3-61 15,-4-3-21-15,-9 0-44 0,-6 5-13 16,-5 6-31-16,-2 6-12 16,1 10-20-16,2 4-5 15,7 5 4-15,8 4 5 16,8 3 11-16,5-1 9 15,9-5 11-15,0-3 7 16,8-7 12-16,3-3 6 16,3-5 8-16,5-7 5 15,-2-6 26-15,-1-3 1 0,1-2-1 16,-4 3-8-16,-7 4-38 16,0 7-8-16,-3 7-12 15,0 7-2-15,2 6 1 16,0 0-3-16,-5 5 0 15,0-6 0-15,-2-5 44 16,-1-3 24-16,2-6 34 16,-1-4 10-16,1-6-33 15,0-2-14-15,-3-4-34 16,0 1-10-16,-4 0-84 16,1-1-106-16</inkml:trace>
  <inkml:trace contextRef="#ctx0" brushRef="#br0" timeOffset="127955.7956">13268 9918 950 0,'-5'6'378'0,"-9"13"-241"0,-4 6-20 16,-10 5-40-16,-3 0-17 16,-4-8-32-16,-2-3-3 15,5-7-15-15,2-7-16 16,7-8-27-16,6-10-4 16,9-12 10-16,3-5 12 15,9-2 22-15,6 4 11 16,6 7 24-16,4 12 7 15,4 13 7-15,0 9-6 16,1 17-10-16,-1 3-3 0,-5 6-11 16,-6-3-3-16,-3-5-8 15,1-1-37-15,-8-12-357 16</inkml:trace>
  <inkml:trace contextRef="#ctx0" brushRef="#br0" timeOffset="128103.9319">13057 9592 1249 0,'4'1'423'0,"11"6"-402"0,5 7-32 16,5 1-14 0,7 8-108-16</inkml:trace>
  <inkml:trace contextRef="#ctx0" brushRef="#br0" timeOffset="128716.4303">13351 9572 733 0,'2'-9'408'0,"13"-11"-46"16,10 4-155-16,24 0-96 15,9 6-31-15,7 5-44 16,1 4-15-16,-10 1-4 16,-13 0 1-16,-15 0 5 15,-12-3 1-15,-21-2-15 16,-9 3-11-16,-17 2-16 16,-6 2-3-16,1 7 5 15,5 2 3-15,13 1-3 16,4 2-1-16,11 2 1 15,5-1 3-15,6 0 4 16,5 2-1-16,2 3 0 16,-3-3 1-16,-4 4 13 15,0-2 7-15,-4-2 11 16,-1 1 6-16,2 3-5 16,-3 1-2-16,-2 2-8 15,0 5-4-15,-1 10-7 16,0 6-2-16,-2 9-1 0,-3-1 0 15,-5-3 0-15,-5-6 2 16,-8-9 2-16,0-2 1 16,-5-9 8-16,0-4 5 15,-1-15 20-15,1-6 5 16,9-14-6-16,3-9-23 16,14-12-80-16,3-5-62 15,10-9-112-15,2 2-26 0,3 5 48 16,-1 6 55-16,-4 10 182 15,-1 3 84-15,1 5 74 16,1 2 20-16,9 2-37 16,7 2-31-16,14 6-54 15,5 6-20-15,13 9-12 16,2 5-71-16</inkml:trace>
  <inkml:trace contextRef="#ctx0" brushRef="#br0" timeOffset="129210.1677">14071 10083 1016 0,'0'-9'458'0,"0"-5"-213"15,-6-3-82-15,-3-3-29 16,-7-3-51-16,-1 2-33 16,-5 10-53-16,0 4-17 15,0 13-20-15,1 7-7 16,4 8-1-16,3 6 8 16,11 4 16-16,4-4 12 15,14-2 19-15,4-7 8 0,10-12 11 16,2-3 7-16,-1-8 6 15,-2-6 1-15,-3-3 18 16,-2-4-2-16,-6-6-5 16,0 4 11-16,-9-3-16 15,-2 6-3-15,-1 8-13 16,-2 2-20-16,1 14-21 16,0 3-5-16,-1 8 3 15,2 1 4-15,1-4 10 16,-1 3-4-16,2-6 46 15,1-3 33-15,0-8 43 16,4-7 15-16,2-3-39 16,0-7-30-16,2 3-44 15,-5-2-21-15,3 1-149 16,-2 4-118-16</inkml:trace>
  <inkml:trace contextRef="#ctx0" brushRef="#br0" timeOffset="129524.1597">14690 10029 1084 0,'6'4'538'0,"3"3"-210"0,-9 5-136 16,-6-2-59-16,-9 2-64 16,-3-2-14-16,-2-2-29 15,-2 0-3-15,-1-2-6 16,2-2 3-16,-5-10-11 15,1-1-6-15,-1-10-13 16,2-1-7-16,7 0 7 16,7-4 0-16,11 6-9 15,7 2-11-15,14 9-9 16,3 5 3-16,6 13 23 16,-2 3 15-16,1 9 18 0,-5 4 2 15,-6-3-6 1,3 0-3-16,-4-3-60 15,2-1 368-15</inkml:trace>
  <inkml:trace contextRef="#ctx0" brushRef="#br0" timeOffset="129766.2431">15045 9941 1107 0,'8'4'479'0,"10"14"-242"15,4 5-80-15,6 12-41 16,0 0-24-16,0-6-30 16,-1-3-20-16,-4-6-22 15,-2-3-38-15,-7-7-163 16,-1-2-284-16</inkml:trace>
  <inkml:trace contextRef="#ctx0" brushRef="#br0" timeOffset="129904.0733">15361 9973 845 0,'-16'4'483'16,"-12"1"-31"-16,-6 11-278 15,-4 3-46-15,4 4-60 16,2 0-26-16,8-3-39 15,10 2-46-15,-2-5-291 16</inkml:trace>
  <inkml:trace contextRef="#ctx0" brushRef="#br0" timeOffset="130080.2495">15494 9669 1224 0,'-3'-5'548'16,"-3"-3"-274"-16,-4 6-143 0,-1 10-120 16,-2 7-20-16,3 12-146 15,2 6-390-15</inkml:trace>
  <inkml:trace contextRef="#ctx0" brushRef="#br0" timeOffset="130262.9094">15437 9955 1083 0,'11'6'475'0,"13"5"-237"16,8 8-98-16,4 6-67 16,-3 3-28-16,-3 3-26 15,-7-5-7-15,-8-6-30 16,1-5-51-16,-4-9-207 15</inkml:trace>
  <inkml:trace contextRef="#ctx0" brushRef="#br0" timeOffset="130409.3157">15695 9998 1117 0,'-16'1'504'16,"-11"8"-248"-16,-6 1-70 15,1 4-102-15,3 6-30 16,-1-3-31-16,5 2-11 15,-2 0-55-15,7-3-94 0</inkml:trace>
  <inkml:trace contextRef="#ctx0" brushRef="#br0" timeOffset="130589.2278">15966 10168 1583 0,'0'-1'679'0,"0"2"-389"15,0-1-85-15,-1 0-133 16,0 0-26-16</inkml:trace>
  <inkml:trace contextRef="#ctx0" brushRef="#br0" timeOffset="131624.8635">2966 10656 895 0,'-4'-3'412'0,"-13"-2"-193"0,-10 1-70 16,-22-1-74-16,-9-1-31 15,-7 0-28-15,0-3-1 16,13 3-12-16,10 3-5 16,23 2-25-16,11 3-13 15,18 11-13-15,7 2-4 16,18 6 32-16,8 6 14 16,4 4 29-16,4 4 14 0,-16 5 10 15,-14 2 9-15,-24 7 1 16,-16 2-2-16,-20 0-15 15,-6-4-10-15,0-14-9 16,6-5-1-16,16-13 0 16,11-2-8-16,16-7-7 15,4 1-4-15,16-1-3 16,11-4 3-16,18 2 4 16,12-2 0-16,7 2 0 15,-2 1-11-15,-11-1-215 16</inkml:trace>
  <inkml:trace contextRef="#ctx0" brushRef="#br0" timeOffset="131892.7958">3038 10976 743 0,'17'-2'356'0,"17"0"-130"16,13 1-85-16,2 1-24 15,-1 0-40-15,-5-1-21 16,-12-2-28-16,-9-1-22 16,-12-2-70-16,-7-1-48 15,-12-1-59-15,-9 1 14 16,-8 7 55-16,-2 2 41 16,2 10 52-16,7 4 5 0,6 5 5 15,7 3 3-15,7 7-2 16,4-1-2-16,8 2-72 15</inkml:trace>
  <inkml:trace contextRef="#ctx0" brushRef="#br0" timeOffset="132293.1902">3647 11162 584 0,'-2'-9'408'0,"-8"-11"67"16,-5 1-172-16,-8-7-123 15,-2 1-40-15,0-2-79 16,0 2-29-16,9 14-43 16,-2 2-12-16,3 13-18 15,2 5-12-15,4 8 6 0,5 3 5 16,7 3 18-16,1-1 13 16,9-5 12-16,1 1 3 15,7-8 7-15,1-2 3 16,-2-7 8-16,3-3 3 15,-7-11 5-15,4-1-3 16,-8 2-10-16,0 0-10 16,-4 9-20-16,-1 4-9 15,6 8-6-15,-2 4 1 0,8 6 10 16,1 0 21-16,0-4 28 16,3-3 26-16,-4-6 57 15,0-6 22-15,0-8 13 16,-7-8-13-16,2-7-50 15,-2-1-36-15,-6-3-45 16,-1 4-74-16</inkml:trace>
  <inkml:trace contextRef="#ctx0" brushRef="#br0" timeOffset="132877.8823">4865 10957 763 0,'0'10'340'0,"-9"14"-156"15,-9 4-18-15,-23 2-32 16,-1-3-34-16,-4-7-44 16,1-1-19-16,7-10-1 15,0-2 0-15,5-12-4 16,9-4-5-16,10-7-26 15,2-5-9-15,13 5-18 16,7-1-4-16,6 4 20 16,6 10 15-16,7 5 33 0,-4 5 14 15,7 16 12-15,-1 1-4 16,-2 10-13-16,-2 0-7 16,-5-2-18-16,0 0-5 15,-7-11-80-15,-2-3-101 16</inkml:trace>
  <inkml:trace contextRef="#ctx0" brushRef="#br0" timeOffset="132998.2722">4614 10722 1226 0,'1'0'427'0,"8"8"-376"15,6 6 16-15</inkml:trace>
  <inkml:trace contextRef="#ctx0" brushRef="#br0" timeOffset="133572.6663">4914 10612 813 0,'13'-2'320'0,"19"0"-182"0,10 2-53 15,17 0-26-15,1 1 2 16,-1-2-20-16,-2-4-13 16,-18 1-1-16,-9 0 2 15,-20-4-9-15,-10 2-11 16,-20-2-15-16,-12-4-7 15,-2 6-3-15,-6 0 0 0,8 7-4 16,13 6-4-16,5 9-6 16,8 0 0-16,11 6 9 15,4-1 5-15,8 0 11 16,1-1 6-16,-3-2 3 16,0-1 1-16,-5-4 3 15,-5-1 1-15,-2-4 19 16,-6-1 4-16,-2 1-5 15,-1 4-7-15,5 14-24 16,1 12-9-16,6 18 1 16,4 9 5-16,-1 7 9 15,-1-2 7-15,-10 2 12 16,-12-9 12-16,-12-5 18 16,-10-5 4-16,-6-14 5 15,1-13-4-15,4-17 2 16,0-13 0-16,7-25-5 0,0-6-5 15,13-14-25-15,6-3-13 16,21 10-25-16,8 4-9 16,5 12-25-16,1 7-37 15,2 13-187-15</inkml:trace>
  <inkml:trace contextRef="#ctx0" brushRef="#br0" timeOffset="134044.1135">5526 11175 784 0,'-5'-13'382'0,"-1"-13"-127"16,-8 0-55-16,-4 4-85 15,0 5-45-15,-5 11-76 16,-1 6-22-16,-3 13-17 0,3 7-2 16,8 4 9-1,10 6 5-15,15-3 17 16,7 0 7-16,6-5 14 16,3-8 7-16,-4-10 9 15,4-4 4-15,0-9 3 16,-4-4 2-16,-1-7-4 0,-1-2-1 15,-6-3-1-15,-2 0-1 16,-6 5 0-16,1 6 0 16,-4 8-2-16,1 7-2 15,1 9-7-15,-1 2-2 16,3 4-4-16,2 1-1 16,5-1 19-16,2-2 21 0,2-8 57 15,3-5 26-15,2-7 6 16,-4-2-17-16,-1-4-55 15,-1 1-27-15,-5 2-73 16,-1 1-84-16</inkml:trace>
  <inkml:trace contextRef="#ctx0" brushRef="#br0" timeOffset="134345.1742">6174 11185 1120 0,'-6'6'482'0,"-10"11"-268"16,-1-2-70-16,-7-1-73 15,-5-1-25-15,0-6-20 16,-1-3-26-16,7-6-57 16,1-4-18-16,1-10-17 0,6-2 17 15,4-2 43-15,3-2 10 16,11 2-10-16,10 7-4 15,9 3 7-15,5 7 12 16,4 8 50-16,2 6 24 16,-2 9 40-16,-1 4 5 15,-6 7-22-15,-3-1-13 16,-3 0-67-16,0-2-517 0</inkml:trace>
  <inkml:trace contextRef="#ctx0" brushRef="#br0" timeOffset="134918.197">6828 11087 1011 0,'-3'1'383'16,"-4"4"-278"-16,7 9-43 16,5 5-24-16,7 2 3 15,8 4 9-15,0-4 0 16,4-9 3-16,-2-3 0 0,0-10-5 16,-2-6 0-16,-6-7 1 15,-2-4-5-15,-6-3-10 16,-3 1-7-16,-3 3-17 15,0 3-11-15,0 12-33 16,0 5-9-16,0 17-5 16,-1 6 4-16,3 18 22 15,6 12 7-15,1 14 8 16,-4 4 4-16,-10-7 9 16,-10-5 5-16,-13-21 14 15,0-7 6-15,-8-16 10 16,0-12 5-16,-6-12 7 15,-3-12-20-15,8-20-65 16,8-12-58-16,24-17-231 16</inkml:trace>
  <inkml:trace contextRef="#ctx0" brushRef="#br0" timeOffset="135065.236">7127 10817 1170 0,'-2'-8'517'15,"-5"-8"-280"-15,1 10-96 16,-3 18-121-16,3 11-27 16,2 29-131-16,-1 10-135 0</inkml:trace>
  <inkml:trace contextRef="#ctx0" brushRef="#br0" timeOffset="135456.7629">7197 11159 1128 0,'-3'0'455'0,"1"3"-304"16,-2 5-43-16,8 4-72 16,4 4-12-16,9 0-8 15,5-3 3-15,5-5 7 16,3-7 5-16,-7-7 7 15,-3-3-1-15,-5-7-1 16,-3-2-3-16,-5-2-10 16,0-2-3-16,0 2-12 0,-6 3-8 15,1 12-29-15,1 8-8 16,-3 14-1-16,0 7 3 16,1 13 19-16,6 7 6 15,4 15 4-15,5 7 1 16,-1 1 5-16,-7-2 0 15,-11-17 13-15,-10-9 10 16,-9-10 42-16,-5-9 1 0,-7-11 12 16,-2-9-6-16,-6-14-27 15,3-6-16-15,2-21-103 16</inkml:trace>
  <inkml:trace contextRef="#ctx0" brushRef="#br0" timeOffset="136086.0419">8295 11063 1075 0,'-9'7'376'0,"-12"14"-325"15,-1 9-39-15,3 2-1 16,3 2 5-16,11-7 8 16,6-5 5-16,10-13 44 15,0-9 16-15,-1-14 14 16,5-9 1-16,-2-14-39 15,-3-2-16-15,1-8-17 16,-5-3-8-16,-3 4-13 16,3 3-9-16,-4 14-19 15,4 11-14-15,0 18-26 16,8 13-2-16,9 19 11 16,7 9 11-16,16 6 30 15,-1-2 5-15,0-1 2 16,-9-6 2-16,-23-3 3 0,-13-4 4 15,-26-6 8-15,-15-6 3 16,-18-11 2-16,-2-5-4 16,-2-10-15-16,2-2-19 15,16-2-76-15,9 3-58 16,22 2-206-16</inkml:trace>
  <inkml:trace contextRef="#ctx0" brushRef="#br0" timeOffset="136340.2449">8820 11029 879 0,'-12'-4'393'0,"-17"-1"-189"16,2 6-51-16,-7 6-76 15,2 7-26-15,-5-5-33 16,8 14-8-16,18 6 0 15,8 1-1-15,25 13 2 16,5-17 5-16,11-3 3 16,3-4 2-16,-4-13 10 15,-1-6-32-15,-6-4-133 16,-11-6-80-16</inkml:trace>
  <inkml:trace contextRef="#ctx0" brushRef="#br0" timeOffset="136801.1863">8566 11132 306 0,'-8'0'162'0,"-5"0"-6"0,10 0-20 16,17 1 20-16,12-1-6 16,20 0-25-16,6 0-12 15,11-1-20-15,-5-1-2 16,-10-5-6-16,-10-5-17 16,-15 0-29-16,-5-1 1 15,-12 1 14-15,-3 4 4 0,-3 6-11 16,-4 1-21-16,3 2-44 15,-1-1-16-15,2 0-6 16,2 15 11-16,10 43 15 16,0-28 7-16,-1-4 9 15,-1-3 6-15,-5-8 9 16,-2-6 12-16,-3-9 15 16,0-5 1-16,0-13 1 15,0-3-11-15,3-9-13 16,2-2-2-16,-1-3-6 15,1-1-3-15,1 9-15 16,-1 4-10-16,0 16-10 16,2 9-3-16,1 16 8 15,2 9 5-15,9 6 7 16,2 4 4-16,5-5 4 16,2-3 1-16,-2-9 35 0,2-9 31 15,-7-12 44-15,1-8 12 16,-5-7-18-16,-7-5-28 15,-2-3-42-15,-5-2-30 16,-6 9-125-16,-5 3-115 16</inkml:trace>
  <inkml:trace contextRef="#ctx0" brushRef="#br0" timeOffset="137055.1233">8268 11484 947 0,'21'-10'430'0,"43"-6"-164"16,18 3-83-16,35 6-35 15,6 7-23-15,3 8-39 16,-6 0-16-16,-17 0-26 15,-11 1-9-15,-30-3-15 16,-18 1-7-16,-23-5-74 16,-11-2 433-16</inkml:trace>
  <inkml:trace contextRef="#ctx0" brushRef="#br0" timeOffset="137742.1825">10249 11059 543 0,'-4'-3'289'15,"-10"-6"-56"-15,-7 0-53 16,-9 7-61-16,-3 0-25 15,-5 2-52-15,7 10-18 16,13-3-31-16,8 7-8 16,16 6 0-16,9-3 3 15,11 3 13-15,8-2 7 0,0-6 9 16,-4-4 5-16,-10-4 8 16,-11-5 4-16,-11-1-5 15,-13 0-5-15,-15-4-17 16,-5 5-6-16,-1-2-4 15,3 5-2-15,16 3 1 16,5 2 7-16,12 0 13 16,11 4 15-16,10 0 18 15,7-1-4-15,7 3-7 16,2-3-9-16,-5-4-12 16,-4 1 9-16,-8-7-117 15,-4 0-202-15</inkml:trace>
  <inkml:trace contextRef="#ctx0" brushRef="#br0" timeOffset="137864.0837">10111 10780 1000 0,'-1'-3'365'0,"-1"-5"-290"16,10 8-62-16,3 6-94 15</inkml:trace>
  <inkml:trace contextRef="#ctx0" brushRef="#br0" timeOffset="138000.5603">10271 11009 535 0,'9'32'334'0,"9"26"-38"0,-1 10-138 15,12 9-45-15,1 7-61 16,0-2-15-16,3-11-12 16,-7-15 1-16,-2-23-83 15,-1-13-187-15</inkml:trace>
  <inkml:trace contextRef="#ctx0" brushRef="#br0" timeOffset="138169.7702">10583 11126 1063 0,'-15'0'473'0,"-20"6"-226"16,-4 6-73-16,-4 15-82 15,-3 6-28-15,-1 10-33 16,-1 6-10-16,2 5-8 15,1-1 0-15,7-8-15 0,8-7-48 16,13-14-218-16</inkml:trace>
  <inkml:trace contextRef="#ctx0" brushRef="#br0" timeOffset="138820.1531">10943 11235 771 0,'-2'-12'375'0,"-6"-14"-124"16,-2 0-37-16,-8 1-74 15,-4 4-30-15,-6 5-61 16,1 2-28-16,2 12-33 15,-2 2-11-15,9 10-10 16,-1 6-3-16,7 5 4 16,12 3 7-16,3 1 13 15,5-2 9-15,12-5 13 16,-4-2 6-16,3-7 6 16,5-4 5-16,-1-7 0 15,0-5 0-15,3-6-2 16,-2-2-11-16,-7-1-13 15,-5 1-3-15,-11 2-19 0,-2 8-1 16,-8 2-6 0,-1 3-3-16,4 11 1 0,2-1 3 15,8 4 17-15,6 2 11 16,6 0 24-16,4-2 9 16,6-1 17-16,0-5 9 15,2-9 7-15,-1-5 2 0,-1-11-14 16,-1-4-10-1,-4-6-14-15,-2 0-5 0,-5-8-3 16,1 2 23-16,-6-2 8 16,-3-2 3-16,-5 11 0 15,-2 5-29-15,-1 17-30 16,1 17-9-16,1 18-12 16,0 8 1-16,8 16 11 15,-3 3 3-15,1 17-1 16,2 6 1-16,-5 0 2 15,-2-3 1-15,-1-19 7 16,-1-14 3-16,-3-21 12 16,2-9-17-16,3-15-112 15,-1-7-134-15</inkml:trace>
  <inkml:trace contextRef="#ctx0" brushRef="#br0" timeOffset="138943.4772">11200 11246 1166 0,'9'-2'464'0,"10"-3"-331"0,4 4-41 16,12 2-57-16,5 5-78 15</inkml:trace>
  <inkml:trace contextRef="#ctx0" brushRef="#br0" timeOffset="139302.9859">11664 10966 866 0,'-14'-3'374'0,"-14"-4"-201"16,-3 3-50-16,8 10-66 15,6 7-25-15,10 4-27 16,7 4-6-16,12 5 4 15,6-2 6-15,4-4 10 16,4 2 2-16,-1-7 6 16,-8-7 2-16,-6-3 0 15,-4-5-4-15,-10 0-11 16,-9-3-6-16,-7 3-8 16,-7-2-5-16,1 1 35 0,7 4 14 15,6 2 16-15,7 3 13 16,11 2-15-16,9 0-6 15,13-3-9-15,8 4-9 16,10-2-26-16,-2-4-53 16</inkml:trace>
  <inkml:trace contextRef="#ctx0" brushRef="#br0" timeOffset="139547.0583">12391 10964 1108 0,'5'1'464'16,"3"2"-240"-16,5 15-132 15,-3 4-21-15,-1 8-19 16,1 0-16-16,-7 2-18 15,-1-2-5-15,2-5 15 16,-4 1-61-16,6-8-177 16</inkml:trace>
  <inkml:trace contextRef="#ctx0" brushRef="#br0" timeOffset="139918.8471">12658 11019 722 0,'-4'0'402'15,"-4"-1"-51"-15,-3 1-154 16,-9 0-80-16,-4 2-40 16,-7 7-39-16,-4 2-19 15,4 3-7-15,3 2 1 0,12-2 1 16,9 2-1-16,12 0-4 16,10-2 2-16,14 1 1 15,8 0 2-15,9-3-4 16,0-1-1-16,-4-9-15 15,2-2-8-15,-7-8 0 16,-7-3 2-16,-3-7 16 16,-9-1 10-16,-5-2 37 15,-2 1 23-15,-10 3 20 16,-1 5 3-16,-3 10-44 16,-2 3-27-16,3 13-22 15,0 1-5-15,2 8 2 16,0 3 4-16,4-1-3 15,2 1 0-15,1-1-12 16,0-6-55-16,1-5-167 16</inkml:trace>
  <inkml:trace contextRef="#ctx0" brushRef="#br0" timeOffset="140051.3387">12901 10697 1217 0,'-2'-2'469'16,"2"1"-375"-16,5 2-60 16</inkml:trace>
  <inkml:trace contextRef="#ctx0" brushRef="#br0" timeOffset="140392.2378">12976 11005 953 0,'7'-5'501'0,"8"0"-158"16,0 4-87-16,4 12-123 16,2 10-54-16,3 6-44 15,2 1-3-15,-9-3-9 16,-2-5-3-16,-6-6-1 15,-2-6-1-15,-3-4 10 16,-3-4 6-16,-1-8 7 16,0-3 0-16,3-6-13 15,2-3-7-15,6 1-15 0,1-1-5 16,-1 9-3-16,4 4 3 16,-4 2 20-16,1 2 9 15,-5-3 6-15,-3 2-5 16,-2 3-53-16,0 1-86 15</inkml:trace>
  <inkml:trace contextRef="#ctx0" brushRef="#br0" timeOffset="140856.2314">13431 10988 816 0,'1'5'363'0,"4"10"-161"16,2 3-26-16,-1 10-50 16,-1-1-20-16,-3-4-32 15,-4-3-7-15,-3-8-3 0,0-4-3 16,4-8 14-16,2-2 4 16,6-7-5-16,2-6-4 15,9-4-38-15,0-3-14 16,6-4-16-16,5 9-7 15,0 3-8-15,-3 6-3 0,-5 8 14 16,-6 4 7-16,-8 13 14 16,0 6 9-16,-4 5 0 15,-1-2-3-15,-2 0-6 16,2-5-4-16,6 4-100 16,3-1-133-16</inkml:trace>
  <inkml:trace contextRef="#ctx0" brushRef="#br0" timeOffset="141156.9074">14102 11034 668 0,'-9'-8'382'16,"-9"-8"-57"-16,-10 8-155 15,-6 2-42-15,-4 11-56 0,-1 4-23 16,8 10-21-16,2 1 0 16,9 3-1-16,6 1 5 15,7 2 14-15,7-3 5 16,7-2 17-16,5-4 9 16,4-8 23-16,-1-4 8 15,-1-9-13-15,-1-4-11 16,-4-6-38-16,0-1-38 15,-2 0-141-15,-4 0-77 16</inkml:trace>
  <inkml:trace contextRef="#ctx0" brushRef="#br0" timeOffset="141501.0651">14066 11061 895 0,'15'7'462'15,"7"4"-156"-15,3 8-117 0,-8-1-38 16,-7 0-59 0,-3-1-10-16,-7-6-18 15,0-1-5-15,0-6-10 16,5 1-5-16,-1-5-7 16,-1-5-2-16,6-3-8 15,-2-5-3-15,6-4-10 16,5-3-3-16,0 3-8 0,3 1-4 15,0 7-9-15,-3 6-2 16,-6 3-4-16,-4 7 2 16,-6 8 6-16,-2 0 4 15,3 7 9-15,0-1 4 16,4-3 1-16,0 3-2 16,0-5-2-16,1-3-1 15,-1-2-45-15,1-1-88 0</inkml:trace>
  <inkml:trace contextRef="#ctx0" brushRef="#br0" timeOffset="141742.257">14638 11224 1087 0,'0'0'615'15,"1"0"-83"-15,2 1-331 16,-3-1-72-16,0 0-81 16,0 0-18-16,0 0-93 15,0 0-124-15</inkml:trace>
  <inkml:trace contextRef="#ctx0" brushRef="#br0" timeOffset="142133.4383">14722 10556 1138 0,'-3'-3'476'0,"3"2"-299"0,-1 4-65 16,1-3-81 0,-1 6-22-16,-4 24-8 15,-8 58 10-15,6-21 10 16,6 8 3-16,1 2 1 16,3-9-4-16,-3-15-7 0,0-11 3 15,-5-17-102-15,3 0-114 16</inkml:trace>
  <inkml:trace contextRef="#ctx0" brushRef="#br0" timeOffset="171098.2334">3052 11724 356 0,'-3'5'275'0,"-6"3"9"0,-2 5-58 16,-14-1-29 0,-15-1-73-16,-8-1-33 0,-15-5-44 15,5-1-9-15,6-6-14 16,4-3-4-16,18-5-13 15,8 0-8-15,14 2-36 16,9-1-16-16,16 8-23 16,11 1 13-16,16 9 47 15,5 8 19-15,6 14 42 16,-8 6-1-16,-22 8-9 16,-14 5-2-16,-27-2-8 15,-16-1-1-15,-14-3-7 16,-4-8-4-16,10-6-2 15,10-5-3-15,15-12-4 16,12 0-2-16,14-6 1 16,13-2-1-16,26 1 4 15,11-1 1-15,8-2-2 0,-1 3-2 16,-10 1-72-16,-9-1-289 16</inkml:trace>
  <inkml:trace contextRef="#ctx0" brushRef="#br0" timeOffset="171388.7268">3178 12045 834 0,'23'0'342'0,"16"0"-218"0,14 1-65 16,5 3-18-16,-7 0-21 15,-8-4-1-15,-7 0 2 16,-13-1 2-16,-8-1-16 16,-10 0-7-16,-14-6-16 15,3 4-8-15,-15-1 5 16,2 5 4-16,1 7 10 16,-3 4 1-16,11 6 3 15,2 2-2-15,9 1-2 16,6 3-33-16</inkml:trace>
  <inkml:trace contextRef="#ctx0" brushRef="#br0" timeOffset="171806.8753">3811 12246 868 0,'-3'-12'410'0,"0"-6"-162"16,-2-5-121-16,-4-3-30 15,-1 4-38-15,-3 2-17 16,-3 6-28-16,-3 2-12 16,-5 7-21-16,-1 6-8 0,-1 7-5 15,1 6 0-15,10 9 3 16,2-3 4-16,15 4 7 16,10 0 6-16,12-5 12 15,10-1 3-15,-1-10 8 16,4-5 4-16,-7-6 23 15,-3-5 10-15,-5-9 20 16,-6-2 8-16,-6 0-12 16,-2-1-11-16,-1 6-21 15,-1 5-15-15,1 4-19 16,-1 5-7-16,0 7-2 16,5 6 1-16,1 2 7 15,3 4 3-15,4-3 7 16,-1-2 33-16,1-9 23 15,-2-4 36-15,4-7 12 16,-5-7-31-16,-1 0-19 16,-2-2-21-16,-8 2-150 0</inkml:trace>
  <inkml:trace contextRef="#ctx0" brushRef="#br0" timeOffset="172400.9592">4983 12057 764 0,'-10'14'372'0,"-8"9"-154"15,-12 9-76-15,-1-2-44 16,-1-2-45-16,1-3-16 15,9-12 1-15,-3-9-18 0,4-13-28 16,1-9-6-16,2-10-18 16,3-2 15-16,8-1 33 15,6 4 9-15,9 6 13 16,7 6 2-16,9 17-9 16,4 6 0-16,5 15-4 15,-3 4 2-15,-1 6-4 16,-7 0-6-16,-6-2 4 15,-3-1-76-15</inkml:trace>
  <inkml:trace contextRef="#ctx0" brushRef="#br0" timeOffset="172537.2113">4872 11720 891 0,'-1'-5'385'0,"1"0"-210"15,1 5-139-15,-1 0-97 0,8 4-267 16</inkml:trace>
  <inkml:trace contextRef="#ctx0" brushRef="#br0" timeOffset="173124.8861">5080 11730 894 0,'6'-4'365'0,"14"-2"-224"15,8 1-53-15,15 5-43 16,7 0-11-16,7-1-12 16,-1 1-3-16,-12-1 1 15,-10 1 1-15,-21-3 7 16,-8-3 2-16,-12-1-7 15,-8 0-7-15,-8 4-17 16,-3 3-7-16,-4 4-3 16,1 4 0-16,6 5 1 15,4 2 0-15,14 3-1 16,6-1-1-16,11 2 0 16,5 2 1-16,2 1 4 15,1 3 2-15,-4-1 2 16,-2 1 0-16,-6 0 8 0,-1-1 5 15,-2 10 8-15,1 1 2 16,-1 7-6-16,1 6-4 16,-3 3-8-16,-4 1 0 15,-13 1 2-15,-8-4 1 16,-15-4 4-16,-7 0 5 16,-6-15 9-16,-1-10 7 15,4-25 10-15,8-15-1 0,15-17-10 16,12-8-9-16,18-3-19 15,3 1-4-15,10 5-5 16,3 2-1-16,-1 13 2 16,-1 5-1-16,-4 5 2 15,-2 5 1-15,-5 2-4 16,2 3-6-16,10 7-8 16,4 0-2-16,17 4 6 15,2 2 4-15,12 7-91 16</inkml:trace>
  <inkml:trace contextRef="#ctx0" brushRef="#br0" timeOffset="173603.5068">5800 12170 655 0,'-10'-10'412'0,"-6"-5"9"16,-4 3-245-16,-3-4-44 0,-3 9-73 15,-5 3-30 1,1 7-39-16,1 7-8 16,8 7-10-16,4 3-4 0,10 6 6 15,7 3 4-15,10 0 12 16,10-1 9-16,9-9 3 15,5-5 3-15,3-9 4 16,1-6 4-16,-3-12 5 16,-6-3 3-16,-9-8 2 15,-1-2 21-15,-4 0 9 16,-6 0 3-16,-3 6 1 16,-3 3-21-16,-4 9-20 15,1 8-8-15,4 10-7 16,-3 3-3-16,3 7 2 15,0 0 1-15,3 3 2 16,1-4 2-16,4-4 35 16,2-2 17-16,-1-12 25 15,1-1 10-15,1-8-31 16,1-2-15-16,-3-2-26 0,4 3-42 16,2 3-236-1</inkml:trace>
  <inkml:trace contextRef="#ctx0" brushRef="#br0" timeOffset="173888.8806">6413 12178 911 0,'0'7'469'0,"-5"4"-154"0,-1 5-133 16,-6 0-34-16,-7 1-80 15,2-6-21-15,-7-3-27 16,2-4-2-16,-4-7-31 15,3-5-13-15,4-9-9 16,-1-4-3-16,6-2 25 16,5 0 6-16,9 5-4 15,10 4-2-15,15 8 3 16,2 6 11-16,7 8 29 16,1 9 8-16,1 9 38 15,-4 4-4-15,-2 6-13 16,-3-4-6-16,-7-2-72 15</inkml:trace>
  <inkml:trace contextRef="#ctx0" brushRef="#br0" timeOffset="174305.301">7056 12172 1205 0,'-2'0'514'0,"-4"7"-303"16,-5 6-73-16,-7 14-103 15,-3 6-15-15,-2 9-10 16,5 3-4-16,11-3-98 16,1-5-128-16</inkml:trace>
  <inkml:trace contextRef="#ctx0" brushRef="#br0" timeOffset="174664.5633">6846 12180 955 0,'8'1'416'0,"12"11"-193"15,9 2-66-15,12 13-60 16,9 4-22-16,4 9-43 15,-1-2-10-15,-15-4-86 0,-8-2-146 16</inkml:trace>
  <inkml:trace contextRef="#ctx0" brushRef="#br0" timeOffset="174848.1427">7305 11969 1266 0,'-8'-2'507'0,"-13"9"-340"15,-5 7-73-15,-4 10-70 16,1 9 8-16,9 3-237 16</inkml:trace>
  <inkml:trace contextRef="#ctx0" brushRef="#br0" timeOffset="175052.8427">7353 12217 917 0,'7'7'407'0,"6"11"-204"15,0 4-61-15,11 10-83 0,-3 2-20 16,4 2-67-16,-4-4-118 16</inkml:trace>
  <inkml:trace contextRef="#ctx0" brushRef="#br0" timeOffset="175188.2928">7477 12260 1382 0,'-22'9'552'16,"-21"17"-371"-16,2 3-68 0,6 8-37 16,6-2-100-16</inkml:trace>
  <inkml:trace contextRef="#ctx0" brushRef="#br0" timeOffset="175658.0862">8337 12166 792 0,'-1'-6'495'16,"-4"0"1"-16,0 9-329 15,2 9-60-15,3 15-78 16,0 5-22-16,2 12-2 15,1 2-1-15,0-2-140 16</inkml:trace>
  <inkml:trace contextRef="#ctx0" brushRef="#br0" timeOffset="175907.8439">8654 12220 1030 0,'-11'-5'481'0,"-8"-5"-211"16,-5 8-143-16,-5 2-48 0,0 5-56 16,4 4-15-1,4 6-8-15,8 2-2 16,12 4 1-16,6 2 2 16,13 1 8-16,3-1 5 0,5-4 10 15,-4-5 1-15,-10-9-1 16,-4-1-1-16,-8-4-29 15,-1-8-81-15</inkml:trace>
  <inkml:trace contextRef="#ctx0" brushRef="#br0" timeOffset="176060.8451">8744 12248 1059 0,'15'15'469'16,"13"10"-227"-16,8 10-113 15,2 5-26-15,5 2-37 16,-6-2-12-16,-3-3-32 16,-2-5-26-16,-8-9-179 15</inkml:trace>
  <inkml:trace contextRef="#ctx0" brushRef="#br0" timeOffset="176236.2821">9033 12217 1050 0,'-28'15'474'0,"-14"8"-208"16,-6 18-128-16,2 11-33 15,1 7-41-15,-1 1-21 0,4-6-29 16,2-6-6-16,15-7-67 16,4-7-92-16</inkml:trace>
  <inkml:trace contextRef="#ctx0" brushRef="#br0" timeOffset="176539.2974">9152 12235 1012 0,'-1'-3'466'0,"-4"-2"-202"16,-2 2-80-16,1 6-98 16,-1 5-30-16,5 6-38 15,2 2-10-15,5 6-2 0,2 0 0 16,6 0 7-16,7 2 7 16,4-4 10-16,4-4 2 15,0-6-4-15,-8-4-4 16,2-7-7-16,-7-8 17 15,-7-6-129-15,2-6-119 16</inkml:trace>
  <inkml:trace contextRef="#ctx0" brushRef="#br0" timeOffset="176653.229">9226 12057 1235 0,'2'-6'491'0,"0"-2"-347"16,10 3-73-16,3 5-118 15,3 8-142-15</inkml:trace>
  <inkml:trace contextRef="#ctx0" brushRef="#br0" timeOffset="177177.962">9629 12127 938 0,'-10'-3'409'0,"-17"-4"-231"0,2 3-51 16,5 10-88-16,3 1-30 16,13 7-17-16,6 2-4 15,11 2 6-15,6 4 6 16,7 0 2-16,1 0 2 15,-3-6 3-15,-3-4 1 16,-11-7 5-16,-2-1 3 16,-9-5 1-16,-6-2 0 0,-8 0-4 15,-5-2-6-15,-2 3-6 16,-1 2-4-16,4 4-7 16,2 2-2-16,9 8-4 15,4 0-1-15,11 3 6 16,7 2 4-16,11-4 12 15,3-2 11-15,9-7 7 16,2-4 2-16,-1-7-2 16,-3-4-6-16,-12-11-2 15,1-1 2-15,-5-2 0 16,-3-1 0-16,-2 7 43 16,-11 0 10-16,-3 11 21 15,0 3 1-15,0 8-39 16,0-5-11-16,0 0-24 15,3 19-2-15,15 35-9 16,-7-28-2-16,7 2-119 16,3-3-465-16</inkml:trace>
  <inkml:trace contextRef="#ctx0" brushRef="#br0" timeOffset="177498.5725">10660 12254 675 0,'-7'-14'452'16,"-7"-10"29"-16,-6 2-270 16,-1 1-44-16,-6 10-86 15,0 6-32-15,-1 8-34 16,1 6-13-16,8 10-1 15,4 3-1-15,15 6-2 16,5 1 1-16,18-3 3 16,10-1 4-16,8-7 7 15,2-7 16-15,-6-11 26 16,-5-6 4-16,-16-11 1 16,-4-5-15-16,-17-3-82 15,-10 0-215-15</inkml:trace>
  <inkml:trace contextRef="#ctx0" brushRef="#br0" timeOffset="178299.8458">11606 12106 675 0,'-6'-20'310'0,"5"-22"-128"16,8 1-56-16,22 2-40 16,8 8 10-16,6 12 8 15,5 10-8-15,-1 22-17 16,-5 13-30-16,-21 14-25 16,-19 6 7-16,-34-5 6 15,-11 1 1-15,-9 0-13 16,1-4-8-16,11-1-9 15,5-6-5-15,22-5-6 16,15-3-4-16,24-11-1 16,12-2 2-16,17-10 3 15,8-7 1-15,9-8-8 16,4-4-50-16,-4-10-108 16,-8-2-29-16,-18-8 4 15,-9-2 56-15,-25-7 135 16,-11-1 63-16,-11 3 62 0,-12 2 21 15,-5 14 14-15,-3 11-20 16,3 11-50-16,5 7-24 16,16 4-39-16,9 4-12 15,19 3-8-15,6 4 0 16,10 6 1-16,-1-6-2 16,1 3 0-16,-3-4-1 15,-5-3 3-15,-1 4 1 0,-18-1 24 16,-11 0 13-16,-16-3 5 15,-3 2 1-15,-8-6-21 16,9-1-50-16,5-3-225 16</inkml:trace>
  <inkml:trace contextRef="#ctx0" brushRef="#br0" timeOffset="178447.3844">12033 12133 1273 0,'4'1'526'15,"7"1"-290"-15,19 3-141 16,8 1-42-16,9-1-23 16,3 1 22-16,-9 3-205 15,-10-4-184-15</inkml:trace>
  <inkml:trace contextRef="#ctx0" brushRef="#br0" timeOffset="178566.2131">12026 12256 1042 0,'30'0'475'0,"17"1"-229"0,14 0-132 16,6 1-45-1</inkml:trace>
  <inkml:trace contextRef="#ctx0" brushRef="#br0" timeOffset="179268.1693">12802 12079 1078 0,'-3'-5'470'0,"0"2"-283"16,-2 8-58-16,-3 21-90 16,0 11-32-16,4 12-6 15,0 9 3-15,8 1 0 16,-1-4 3-16,5-17 2 15,1-9 4-15,-2-26 20 16,3-13 6-16,-7-25 8 16,-3-12-1-16,-3-18-14 15,-6-5-7-15,-1-9-10 16,-6-7-5-16,3 8-10 16,6 11-11-16,3 30-26 15,4 23-8-15,9 40-4 16,4 15 10-16,11 19 20 15,8 6 10-15,7-4 6 16,11-3 3-16,4-10 2 16,-2-8 4-16,-5-18 39 15,-9-9 25-15,-8-20 36 16,-8-9 18-16,-7-16-21 0,-1-10-20 16,-11-1-37-16,-1-2-23 15,-9 6-42-15,-4 10-47 16,6 16-156-16,-2 9-115 15</inkml:trace>
  <inkml:trace contextRef="#ctx0" brushRef="#br0" timeOffset="179544.4269">13408 12356 768 0,'3'-6'401'0,"-1"-12"-84"15,0 0-66-15,-2 0-62 16,-6-5-31-16,-7 2-51 16,-8-3-26-16,-9 3-38 15,-5 6-16-15,5 10-24 16,5 5-7-16,10 13-7 16,7 3 2-16,8 5 1 15,8 2 1-15,16 2 6 16,6-1 0-16,8-4 3 15,-2-4 2-15,-8-9-8 16,-7-4-48-16,-4-7-253 16</inkml:trace>
  <inkml:trace contextRef="#ctx0" brushRef="#br0" timeOffset="179644.9037">13408 11999 894 0,'-1'-6'369'0,"-4"-8"-225"16,5 17-125-16,7 1-40 0</inkml:trace>
  <inkml:trace contextRef="#ctx0" brushRef="#br0" timeOffset="179808.2614">13505 12101 992 0,'0'4'440'0,"0"12"-198"16,2 6-71-16,6 16-94 15,3 9-12-15,1 18-41 16,0 5-9-16,-3 11-9 15,2 1-1-15,0-8 2 16,2-9 13-16,3-15-127 16,-8-11-143-16</inkml:trace>
  <inkml:trace contextRef="#ctx0" brushRef="#br0" timeOffset="180215.8793">13594 12301 1014 0,'9'-5'450'0,"6"-4"-194"15,9 9-182-15,7 3-39 16,11 7-24-16,3 1-4 16,3 4-3-16,-3-3 1 15,-16-6 6-15,-6-4 6 16,-13-9 9-16,-5-4-2 15,-8-6-7-15,-9-2-7 0,-10 0-12 16,-4 2-4-16,-1 7 0 16,5 3-1-16,6 6-7 15,6 1 10-15,11 3 4 16,5 3 3-16,11 0 14 16,9-3-7-16,3-2 1 15,8-1-2-15,10 1-4 16,4 3 2-16,2 6 17 15,-6 5 2-15,-14 7 5 16,-10 2 7-16,-13 5 21 16,-8-2 12-16,-12-4 25 15,-6-5-5-15,-7-5-32 16,-1-7-12-16,3-11-60 16</inkml:trace>
  <inkml:trace contextRef="#ctx0" brushRef="#br0" timeOffset="180870.197">14671 12091 1089 0,'2'4'397'0,"1"14"-324"15,2 11-31-15,1 16-10 16,-5 6 20-16,7 3 19 16,-3-1 1-16,0-10-9 15,1-9-18-15,-6-20 54 16,0-12 10-16,-2-18 2 0,-2-12-2 15,1-19-71-15,-1-6-14 16,-7-14-7-16,2-2-3 16,-5-7-6-16,3-1-4 15,9 16-9-15,2 11-6 16,4 33-18-16,1 18-4 16,7 36 1-16,3 12 3 15,8 16 18-15,7 3 5 0,9-5 5 16,4-5 1-16,5-7 3 15,1-10 2-15,-11-20 5 16,-3-11 33-16,-8-20 23 16,-5-15 8-16,-7-18 10 15,-6-10-33-15,-12-15-24 16,-4-3-8-16,-5 1-19 16,2 8-31-16,2 26-107 15,2 13-113-15</inkml:trace>
  <inkml:trace contextRef="#ctx0" brushRef="#br0" timeOffset="181648.1662">15139 12260 742 0,'7'4'351'0,"12"4"-140"0,7-3-23 15,12-6-53-15,-2-3-32 16,-3-5-42-16,-7 0-15 15,-11-7-8-15,-7 0 1 16,-11-3-3-16,-6 2-6 16,-16 4-21-16,-5 4-11 15,-9 9-13-15,1 5-1 16,9 12 4-16,7 4 2 16,10 4 3-16,7 6 2 15,5 1 4-15,2 2 1 0,20-3 8 16,-1-6 5-16,15-13 17 15,2-9 6-15,-2-12 4 16,2-7-1-16,-8-13-12 16,-3 0-5-16,-5-6-5 15,-3 0-2-15,-8 8-6 16,-6 1-4-16,-5 13-8 16,-4 6-5-16,-1 10-6 15,-2 6 1-15,4 8 3 16,2 3 3-16,4 3 6 15,5 2 1-15,2-2 2 16,2-2 2-16,4-5 21 16,0-6 11-16,-1-7 21 15,0-6 5-15,-1-7-14 16,-3-4-11-16,0-1-20 16,-1 1-7-16,-7 4-9 15,7 4-4-15,-8 5-7 0,-1 5-2 16,5 4 3-16,-7 1 3 15,9 4 6-15,3-2 1 16,-2-2 3-16,3-1 2 16,-3-8 32-16,-3-5 10 15,-1-9 4-15,3-1 0 0,-5-11-31 16,-1 0-14-16,5-9-43 16,-3-8-20-16,5-7-22 15,6-12-13-15,1-6 29 16,4 4 14-16,-9 11 49 15,2 18 35-15,-6 24 4 16,-6 13 0-16,1 27-31 16,0 13-15-16,2 19 4 15,4 3 0-15,8 3 2 16,2-1 0-16,0-1 2 16,2-2 0-16,-3 4 0 15,3-6 1-15,0-10 2 16,-2-12-9-16,-7-24-143 15,-7-11-140-15</inkml:trace>
  <inkml:trace contextRef="#ctx0" brushRef="#br0" timeOffset="181991.921">15707 12210 919 0,'-1'-9'395'16,"-1"-8"-213"-16,13 6-45 16,11 5-45-16,9 4-35 15,13 8-35-15,6 2 9 16,5 3 7-16,-2 3 3 15,-8-1 2-15,-12-2-13 16,-11-1-2-16,-3-3 8 16,-9-3 5-16,-5-3 8 15,-4-2-4-15,-8-1-11 0,-7 0-15 16,4 2-12-16,-5 5-11 16,4 5-2-16,3 3-3 15,5 6 1-15,3 4 2 16,4 1 1-16,16 2 4 15,-5-7 1-15,11-5 6 16,1-7 3-16,-2-14 7 16,4-3 4-16,-10-11 7 15,-6-3 1-15,-16-5-6 16,-9 0-6-16,-12 1-13 16,-3 2-3-16,7 10-42 15,5 3-66-15</inkml:trace>
  <inkml:trace contextRef="#ctx0" brushRef="#br0" timeOffset="182352.1682">16256 12216 1042 0,'8'-4'478'16,"11"4"-203"-16,3 6-108 15,0 9-90-15,1 5-23 16,-9 2-31-16,-2 3-5 16,-11-3-5-16,-1-3-1 0,-2-2-1 15,-3-7 2-15,1-8 8 16,2-2 3-16,3-15-3 16,4-5-3-16,9-4-17 15,1 0-5-15,7 7-5 16,3 5-2-16,0 6 3 15,2 3 2-15,-5 6 3 16,-4 2 2-16,-5 9 13 16,-6 3 4-16,0 4 2 15,-1 2-1-15,-6 1-10 16,0 0-2-16,0-5-93 16,-5-2 343-16</inkml:trace>
  <inkml:trace contextRef="#ctx0" brushRef="#br0" timeOffset="182523.1165">16877 12209 1404 0,'5'-6'586'15,"2"-3"-356"-15,1 3-99 16,-6 6-63-16,0 7-129 15,-2 5-538-15</inkml:trace>
  <inkml:trace contextRef="#ctx0" brushRef="#br0" timeOffset="182672.247">16856 12384 1412 0,'2'1'644'0,"1"0"-299"16,2-2-120-16,-5 0-102 15,0 0 256-15</inkml:trace>
  <inkml:trace contextRef="#ctx0" brushRef="#br0" timeOffset="184392.91">3344 13002 732 0,'-15'1'323'0,"-26"3"-161"15,-11-5-51-15,-11 1-53 16,-7-4-16-16,-4-2-18 16,2 6-13-16,6-2-9 15,8 5-3-15,20 8-7 0,13-3-7 16,21 3-20-16,9 1-3 16,23 2 13-16,11 3 13 15,15 5 45-15,-1-1 16 16,-7 4 5-16,-10 2-3 15,-23 1-19-15,-11 4-6 16,-25 6-9-16,-13 4-1 16,-16 8-2-16,-2-3-3 15,8-8-5-15,9-3-1 0,18-9-6 16,16-3-7-16,20-3 28 16,12-10 6-16,22-3 9 15,7-1 5-15,12-5-27 16,7 5-8-16,7-8-71 15</inkml:trace>
  <inkml:trace contextRef="#ctx0" brushRef="#br0" timeOffset="184733.9727">3402 13163 946 0,'0'0'390'0,"2"10"-210"16,1 9-76-16,-2 17-50 16,3 9 2-16,-3 10-19 0,5 6-4 15,-3-4-10-15,1-10-2 16,1-16-5-16,-2-11 4 16,1-20 19-16,-3-4-9 15,-3-20-13-15,-3-8-6 16,-1-20-26-16,0-8 5 15,-7-11 12-15,-1-3 0 16,5 9 2-16,1 9-3 0,16 19-11 16,8 5 4-16,7 15 3 15,7 1-2-15,7 13 3 16,5 3-5-16,12 9-27 16,3 4-59-16</inkml:trace>
  <inkml:trace contextRef="#ctx0" brushRef="#br0" timeOffset="184949.0881">3352 13385 1099 0,'26'1'462'0,"11"0"-264"16,25-1-125-16,9 0-26 15,-1-1-78-15</inkml:trace>
  <inkml:trace contextRef="#ctx0" brushRef="#br0" timeOffset="185310.3112">3604 13516 877 0,'3'0'423'0,"6"6"-121"15,8 6-158-15,16 7-81 16,7 5-2-16,9 4-22 15,1 2-3-15,-11-1-13 16,-4 0-9-16,-11-3-13 0,-7-3-46 16,-4-7-239-16</inkml:trace>
  <inkml:trace contextRef="#ctx0" brushRef="#br0" timeOffset="185469.5423">3919 13553 892 0,'-12'4'455'0,"-13"2"-114"16,-4 3-139-16,-2 10-104 16,-1 1-29-16,4 6-42 15,-2 4-14-15,4-2-51 16,5-2-89-16</inkml:trace>
  <inkml:trace contextRef="#ctx0" brushRef="#br0" timeOffset="185979.8443">3372 12778 1029 0,'7'-1'390'0,"20"0"-274"16,5-2-29-16,21 3-21 15,13-2-12-15,11 2-28 16,7 5-9-16,-2-3-4 16,-9 1 0-16,-28-3 1 15,-12 0-8-15,-28-1-44 16,-5-4-21-16,-12-3-21 15,-7-3 7-15,3 1 40 16,-5 2 15-16,8 5 2 16,7 3 10-16,8 7 20 15,4 5 11-15,9 12 26 16,5 3 2-16,-2 4-13 16,0-1-5-16,-4-5-3 15</inkml:trace>
  <inkml:trace contextRef="#ctx0" brushRef="#br0" timeOffset="186417.8672">4266 13225 886 0,'8'1'373'0,"14"0"-179"15,11 2-82-15,18 3-45 16,4-4-14-16,12 5-35 0,0-1-7 15,-10 1-72 1,-8-2-107-16</inkml:trace>
  <inkml:trace contextRef="#ctx0" brushRef="#br0" timeOffset="186581.8378">4281 13363 551 0,'6'3'304'0,"9"3"-34"0,5-2-51 16,20 2-50-16,6 3-43 16,9-1-70-16,6 4-23 15,4-2-53-15,-5-5-148 16</inkml:trace>
  <inkml:trace contextRef="#ctx0" brushRef="#br0" timeOffset="187058.8867">4899 13251 816 0,'8'8'385'0,"9"11"-158"16,1 5-59-16,-1 8-60 15,-6 2-29-15,-6-3-23 16,-3-4-7-16,-4-6-8 15,-4-4-2-15,3-6 0 16,-1-8 3-16,2-10 2 16,0-5-3-16,2-17-12 15,2-2-10-15,11-6-19 16,3-2-6-16,3 10-9 0,7 5-4 16,1 15 14-16,1 8 3 15,-5 12 9-15,-6 7 7 16,-7 9-8-16,-6 3 1 15,-5-2-1-15,-2-1 0 16,-2-7-3-16,3-4 0 16,4-11-6-16,6-3-7 15,5-16 1-15,2-6-1 16,3-10 7-16,3-3 4 0,0 5-2 16,3 2 1-16,1 14 12 15,-3 5 7-15,-2 11 22 16,-3 7 15-16,-7 6 1 15,1 5-3-15,-5 5-18 16,-1-3-17-16,0-3-17 16,0 0-92-16</inkml:trace>
  <inkml:trace contextRef="#ctx0" brushRef="#br0" timeOffset="187432.1957">5736 13497 614 0,'7'-10'353'0,"5"-11"-56"0,0-5-37 15,-4 2-48-15,-2-5-37 16,-6 4-40-16,-6-2-10 16,-7 3-38-16,-9 3-19 15,-9 5-38-15,-1 7-18 16,-6 8-28-16,1 5-8 15,6 11-4-15,1 5 4 16,13 5 10-16,6 4 5 0,15 0 6 16,8-4 2-1,12-5 1-15,2-4 1 0,6-11 3 16,1-3-1-16,-5-5 3 16,-3-7 1-16,-8 0 0 15,-1 2-2-15,-6 3-4 16,0 5-3-16,2 5-1 15,1 2 0-15,2 2 0 16,2 4 2-16,-3-2-72 16,0 1-96-16</inkml:trace>
  <inkml:trace contextRef="#ctx0" brushRef="#br0" timeOffset="187615.1544">5953 13532 1144 0,'5'4'474'0,"16"5"-288"0,6 4-46 15,0 2-67-15,8 1-20 16,-2 3-28-16,-4-1-2 16,-4-4-103-16,-3-4-94 15</inkml:trace>
  <inkml:trace contextRef="#ctx0" brushRef="#br0" timeOffset="187762.9903">6169 13529 1232 0,'-11'6'534'0,"-16"6"-288"16,2 3-68-16,-4 4-85 16,0-1-34-16,7 1-37 15,3-3-8-15,4-1-99 16,2-3-89-16</inkml:trace>
  <inkml:trace contextRef="#ctx0" brushRef="#br0" timeOffset="188255.1985">5480 13057 711 0,'2'0'367'0,"4"-2"-69"15,4 1-108-15,21 0-77 16,14 2-25-16,32 7-11 16,8 1-4-16,-1 5-3 15,-6-1 2-15,-22-3-36 16,-16-5-8-16,-18-5-11 16,-6-1-30-16,-16-11-88 15,-3 2-37-15,-3-8-42 16,-7-2 15-16,7-5 28 15,2 1 30-15,4 9 31 16,2 3 30-16,5 16 97 16,2 8 19-16,7 11 53 15,3 6-6-15,-2 2 22 16,-5 0 14-16,-12-4 7 16,-8-3-1-16,-6-4-55 15,-2-2-28-15,1-3-64 16,0 0 75-16</inkml:trace>
  <inkml:trace contextRef="#ctx0" brushRef="#br0" timeOffset="188883.8836">6906 13294 861 0,'14'-3'398'15,"10"2"-131"-15,26 1-171 16,21 0-9-16,21 8-32 16,6 0-20-16,-3 4-19 15,-4-3-4-15,-10-3-37 16,-6-6-87-16</inkml:trace>
  <inkml:trace contextRef="#ctx0" brushRef="#br0" timeOffset="189127.0307">7020 13412 820 0,'8'0'381'0,"8"3"-157"15,25 5-99-15,6-1-26 16,20 4-34-16,3 1-12 16,-3-4-34-16,0-1-5 0,-5-7-28 15,-2-6-95-15</inkml:trace>
  <inkml:trace contextRef="#ctx0" brushRef="#br0" timeOffset="189307.3652">7610 13235 582 0,'10'8'369'0,"8"12"34"15,2 8-203-15,5 10-43 16,-8 2-28-16,-11 1-22 15,-6-3-30-15,-19-4-38 0,-7-4-15 16,-4-7-165 0,-1-5-230-16</inkml:trace>
  <inkml:trace contextRef="#ctx0" brushRef="#br0" timeOffset="189627.2946">6949 13228 696 0,'-13'-2'386'16,"-14"1"-86"-16,6 7-64 15,2 9-73-15,5 13-15 0,6 6-32 16,16 11-34 0,3-1-2-16,19-1-42 15,12-6-10-15,22-15-97 16</inkml:trace>
  <inkml:trace contextRef="#ctx0" brushRef="#br0" timeOffset="203591.9655">8345 13097 594 0,'-9'-6'354'0,"-6"-3"-55"15,13 2-108-15,9 1-35 16,24 5-67-16,18 1-26 15,34 2-8-15,18 0 0 0,11 4-9 16,-3 0-4-16,-24-1-22 16,-17-1-6-16,-22-3-27 15,-13 0-48-15,-18-1-147 16,-10 2-125-16</inkml:trace>
  <inkml:trace contextRef="#ctx0" brushRef="#br0" timeOffset="203836.6049">8787 13065 562 0,'-6'-1'275'0,"-11"2"-83"15,4 9-45-15,1 8-65 16,3 6-20-16,15 14-43 15,3 7-6-15,4 14 6 0,0 7 0 16,-3 0 5-16,-4-8 2 16,-1-12-2-16,-5-13-1 15,-5-14 7-15,0-6-8 16</inkml:trace>
  <inkml:trace contextRef="#ctx0" brushRef="#br0" timeOffset="204403.915">8406 12887 559 0,'-2'-5'311'15,"6"-2"-59"-15,7 1-60 16,21 2-88-16,14 2-23 16,28 2-32-16,12 0-13 0,1 2-13 15,-2 1-2 1,-19 1-7-16,-17 2-1 0,-18-2-20 15,-13-4-8 1,-21-2-3-16,-8-6 0 0,-10-7 19 16,-2 0 7-16,6 0-1 15,9 6-6-15,9 4-3 16,7 5 2-16,9 7 1 16,1 6 7-16,1 10 19 15,-2 5 10-15,-10 6 23 16,-6-3 7-16,-5-7-14 15,-3 0-12-15,5-14-148 16</inkml:trace>
  <inkml:trace contextRef="#ctx0" brushRef="#br0" timeOffset="204687.2372">9342 13290 1025 0,'15'6'446'0,"10"0"-247"0,18 0-83 15,7-1-28-15,3-4-48 16,-3 2-17-16,-7-1-55 16,-8-2-86-16</inkml:trace>
  <inkml:trace contextRef="#ctx0" brushRef="#br0" timeOffset="204851.2669">9430 13414 826 0,'12'2'408'0,"22"9"-124"15,5-4-41-15,11-1-87 16,1 1-32-16,-8-2-14 16,-1 3-132-16</inkml:trace>
  <inkml:trace contextRef="#ctx0" brushRef="#br0" timeOffset="205598.1483">9986 13248 817 0,'4'10'318'16,"2"12"-194"-16,2 10-85 16,0 12-6-16,-5 2-5 15,-3 4-10-15,-4-5-1 0,-1-15 1 16,0-8 2-16,5-21 17 16,3-8 5-16,5-16-1 15,1-11-1-15,6-13-19 16,4-4-8-16,1 2-4 15,6 7 5-15,-1 19 12 16,-3 10 0-16,-4 18 1 16,-5 10-5-16,-10 13-11 15,-3 4 3-15,-4 6-2 16,-3-6-3-16,1-6-2 16,4-6-2-16,9-15-25 15,4-5-7-15,11-16-6 16,5-8 0-16,-2-7 20 15,9 2 5-15,-6 9-7 16,1 7-4-16,-2 17 25 16,-11 6 14-16,-9 13 36 0,-7 6 12 15,-7 8-20-15,-4 0-12 16,7-1-3-16,4-7-92 16</inkml:trace>
  <inkml:trace contextRef="#ctx0" brushRef="#br0" timeOffset="205990.8193">10849 13464 526 0,'-8'-16'355'0,"-11"-20"53"15,5 1-181-15,-2 1-86 16,1 3-29-16,-2 9-34 15,-9 4-13-15,-3 11-24 16,-4 7-14-16,2 13-27 16,9 7-4-16,7 13-4 15,9 2-1-15,14 5 5 16,5-5 2-16,16-5 2 16,5-7 6-16,-1-12 0 15,2-2 2-15,-8-14 4 16,0 0 2-16,-9-12 5 15,-3-2 1-15,-5-2-1 16,-7-1-10-16,-3 8 21 16,-1 2 6-16,0 13-2 0,1 6 6 15,5 7-28-15,2 4-8 16,4 3-2-16,3 2 0 16,1 0 0-16,2 0-39 15,0-3-364-15</inkml:trace>
  <inkml:trace contextRef="#ctx0" brushRef="#br0" timeOffset="206202.7522">11077 13549 894 0,'12'5'442'0,"12"9"-149"15,0-2-79-15,0 6-99 16,-4-1-41-16,-6 1-54 16,2 2-78-16,-5-8-250 15,1-3-149-15</inkml:trace>
  <inkml:trace contextRef="#ctx0" brushRef="#br0" timeOffset="206331.1629">11262 13555 1321 0,'-7'0'553'0,"-14"4"-323"0,0 3-61 16,-7 9-102-16,-4 4-16 16,1 0-33-16,1 5-8 15,7-7-103-15,6-2 271 16</inkml:trace>
  <inkml:trace contextRef="#ctx0" brushRef="#br0" timeOffset="206735.2065">10742 13086 954 0,'5'3'407'0,"14"-1"-219"16,5-2-30-16,31 0-30 15,8-1-28-15,18 1-40 16,5 1-16-16,-12-1-24 16,-8-1-6-16,-24-4-27 15,-13-2-17-15,-19-4-45 16,-8-2-8-16,-12-1 19 0,-3 1 13 15,0 9 59-15,-4-1 19 16,6 5 15-16,6 4 3 16,8 5-14-16,7 9-5 15,11 9 23-15,-4-1 17 16,-5-3 22-16,-2 0 0 16,-8-9-32-16,3 0 9 0</inkml:trace>
  <inkml:trace contextRef="#ctx0" brushRef="#br0" timeOffset="207229.9183">11971 13299 1189 0,'6'5'436'0,"21"5"-328"16,16 2-21-16,24-4-22 15,12-6-3-15,17-4-32 16,-1-3-10-16,-7 0-103 16,-12 5-67-16</inkml:trace>
  <inkml:trace contextRef="#ctx0" brushRef="#br0" timeOffset="207490.5168">11988 13423 845 0,'2'-1'391'16,"15"-3"-152"-16,15 4-59 16,24 1-71-16,7 4-21 15,17 3-41-15,2 1-14 16,-5-4-11-16,-3-3-2 16,-18-5-22-16,-11-5-47 15,-19-13-289-15</inkml:trace>
  <inkml:trace contextRef="#ctx0" brushRef="#br0" timeOffset="207667.3206">12537 13210 450 0,'12'5'310'0,"19"10"27"16,-1 5-52-16,2 8-44 16,-4 5-12-16,-10 5-24 15,-5-1-14-15,-16-4-34 16,-6-3-26-16,-13-11-42 15,-1-3-21-15,-4-10-52 16,2-2-115-16</inkml:trace>
  <inkml:trace contextRef="#ctx0" brushRef="#br0" timeOffset="219784.6906">13126 13067 751 0,'17'3'360'0,"12"5"-135"0,24-1-95 16,17 2-17-1,24-2-48-15,6-2-24 16,-7-1-15-16,-7-1-4 0,-26-4-42 15,-11-1-61-15,-17-2-216 16</inkml:trace>
  <inkml:trace contextRef="#ctx0" brushRef="#br0" timeOffset="219994.4442">13565 13082 556 0,'-1'3'311'0,"-1"7"-48"16,0 5-42-16,1 10-59 16,-1 5-32-16,0 9-52 15,-2 5-20-15,-2 7-31 16,2 3-7-16,-1-4-6 16,4-2 3-16,1-13-36 15,0-4-75-15</inkml:trace>
  <inkml:trace contextRef="#ctx0" brushRef="#br0" timeOffset="220262.2529">13899 13295 1092 0,'19'-1'436'0,"28"1"-299"16,8-3-50-16,5 2-50 15,3 0-14-15,-16 0-130 16,-2 1-188-16</inkml:trace>
  <inkml:trace contextRef="#ctx0" brushRef="#br0" timeOffset="220412.2304">14022 13414 823 0,'16'3'413'0,"22"4"-131"0,7-1-107 15,4-6-97-15,1 0-44 16</inkml:trace>
  <inkml:trace contextRef="#ctx0" brushRef="#br0" timeOffset="220983.8403">14555 13242 619 0,'10'0'402'0,"7"3"16"16,0 7-196-16,-1 11-116 16,-9 6-39-16,1 6-37 15,-5 2-5-15,-3-5-4 16,2-5-1-16,-6-12-2 0,6-5 2 16,-1-11 7-16,1-7 2 15,5-10 1-15,-1-8-3 16,2-7-17-16,4 2-9 15,9 5-14-15,6 8 12 16,8 11 12-16,-2 8 12 16,-7 7 23-16,-6 6-10 15,-11 5-5-15,-4 1-5 0,-8 3-10 16,-2-2-2-16,0-7-1 16,0-5-1-16,5-7-14 15,3-4-1-15,2-11-9 16,2-2 0-16,6-3 7 15,3 0-2-15,6 9-2 16,2 2 6-16,-1 11 12 16,-1 3 7-16,-6 8 15 15,-4 4-4-15,-5 5-5 16,-4 2-3-16,-3-2-8 16,0-3-18-16,0-2-218 15</inkml:trace>
  <inkml:trace contextRef="#ctx0" brushRef="#br0" timeOffset="221474.5136">15468 13446 566 0,'7'-5'341'0,"3"-3"-49"0,-5 0-59 16,0-1-18-16,-4-3-29 16,-1-3-20-16,-8-5-40 15,-4-5-23-15,-9-3-41 16,-8 0-20-16,-6 5-28 15,-3 1-9-15,0 14-20 16,1 8-8-16,1 9-9 16,8 11-4-16,6 11 14 15,8 1 5-15,16 11 10 16,6-4 4-16,20-6 6 16,6-5 5-16,10-16 8 15,5-7 3-15,-3-8 4 16,-7-7 2-16,-10-5 0 15,-4-4 2-15,-9-3-5 16,-4 4-7-16,-4 4-12 16,-6 6-11-16,-2 11-6 0,3 7 1 15,-1 6 2-15,4 7 3 16,-1-2-24-16,6-1-85 16</inkml:trace>
  <inkml:trace contextRef="#ctx0" brushRef="#br0" timeOffset="221730.2748">15652 13446 1250 0,'4'7'545'15,"6"4"-273"-15,8 8-160 16,10 3-18-16,0 1-46 16,6 0-10-16,-4-1-21 15,-6-4-5-15,-3-4-34 16,-3-5-46-16,-4-6-130 16,-1-5-117-16</inkml:trace>
  <inkml:trace contextRef="#ctx0" brushRef="#br0" timeOffset="221868.2012">15943 13475 518 0,'-7'0'416'0,"-9"-1"88"0,-2 3-141 16,-6 7-129-16,-3 4-63 15,-3 5-77-15,-2 3-27 16,8-3-39 0,12-8-9-16,1-1-9 0,-34 27-2 15,8 1-96-15</inkml:trace>
  <inkml:trace contextRef="#ctx0" brushRef="#br0" timeOffset="222520.8807">16338 13255 799 0,'5'-3'363'15,"8"0"-112"-15,23-1-183 16,18 2-4-16,22 2-17 0,12 2-11 16,7 3-17-1,-1-2-2-15,-5-1-1 16,-12-2 2-16,-17-4-104 0,-10 1-120 15</inkml:trace>
  <inkml:trace contextRef="#ctx0" brushRef="#br0" timeOffset="222766.9558">16470 13356 652 0,'1'2'344'15,"6"1"-90"-15,19 1-129 16,9 0-14-16,22 1-63 16,7 2-22-16,9-1-13 15,2 1-1-15,-6-4 0 16,-10-3-52-16,-19-4-347 15</inkml:trace>
  <inkml:trace contextRef="#ctx0" brushRef="#br0" timeOffset="222927.2064">17045 13187 712 0,'11'2'409'0,"7"4"-114"15,4 10-90-15,-1 3-30 16,-4 11-90-16,-2 3-25 15,-17 2-20-15,-7 0-7 16,-7-2-17-16,-3-5-79 16</inkml:trace>
  <inkml:trace contextRef="#ctx0" brushRef="#br0" timeOffset="223167.1449">16375 13273 878 0,'-19'7'430'0,"-12"10"-101"15,8 9-110-15,15 8-63 16,9 3-24-16,16 1-67 15,10-7-15-15,15-7-24 16,10-5-2-16</inkml:trace>
  <inkml:trace contextRef="#ctx0" brushRef="#br0" timeOffset="223946.6771">2574 14411 664 0,'-3'1'407'16,"-3"-1"-18"-16,13 2-257 15,8 1-41-15,33 4-65 16,17 3-5-16,37-2-15 16,6-1 0-16,5-9 41 15,-3-5-91-15</inkml:trace>
  <inkml:trace contextRef="#ctx0" brushRef="#br0" timeOffset="224190.3258">2623 14540 664 0,'2'2'334'16,"18"3"-29"-16,15 2-224 15,25 2-37-15,17-2 0 16,9-5-13-16,0 1-6 16,-9-8-14-16,-8-4-73 0</inkml:trace>
  <inkml:trace contextRef="#ctx0" brushRef="#br0" timeOffset="224370.2365">3135 14390 794 0,'14'6'373'0,"23"8"-132"15,1 4-25-15,-7 4-50 16,-3 3-31-16,-18 1-59 16,-9-3-27-16,-15 3-49 15,-9-4-93-15</inkml:trace>
  <inkml:trace contextRef="#ctx0" brushRef="#br0" timeOffset="224569.3333">2805 14369 970 0,'-14'5'415'15,"-14"10"-196"-15,-8 5-56 16,0 8-47-16,3 8-28 15,12 3-51-15,11 1-14 0,19-6-9 16,18-5 1-16,28-8-7 16,18-4 2-16,20-8-251 15</inkml:trace>
  <inkml:trace contextRef="#ctx0" brushRef="#br0" timeOffset="225284.8513">4218 14616 618 0,'3'-6'352'0,"2"-9"-49"0,-1 0-35 16,-4-4-69-1,-3 0-35-15,-8 1-42 16,-6-3-21-16,-9 5-35 16,-8 2-23-16,-2 14-43 15,1 6-13-15,6 12-15 16,5 8-4-16,11 4 1 16,11 3 1-16,9-1 9 15,8 1 5-15,12-6 8 0,1-7 5 16,11-11 5-16,0-8 4 15,-2-11 10-15,-1-2 1 16,-10-7 3-16,-5-3-1 16,-6 2-3-16,-7 1 1 15,-5 5-8-15,-3 3-4 16,-4 10-6-16,1 2-3 16,1 10-1-16,4 4 1 15,6 7 4-15,3 1-2 0,8 3 2 16,1 3 0-16,0-1 14 15,-2-2-51-15,-6-3-243 16</inkml:trace>
  <inkml:trace contextRef="#ctx0" brushRef="#br0" timeOffset="225462.4379">4468 14678 1151 0,'0'3'477'0,"5"8"-268"16,4 4-107-16,11 9-52 16,7 5-18-16,3 5-19 15,3 5-1-15,-6-2-27 16,-4 1-59-16</inkml:trace>
  <inkml:trace contextRef="#ctx0" brushRef="#br0" timeOffset="225627.2612">4675 14686 1295 0,'-15'3'518'15,"-18"5"-341"-15,-1 3-72 16,1 8-66-16,3 1-17 16,6 6-17-16,1 4-3 0,4 0-116 15,7-1-64-15</inkml:trace>
  <inkml:trace contextRef="#ctx0" brushRef="#br0" timeOffset="225872.0186">5029 14450 1159 0,'8'0'513'15,"6"-3"-229"-15,22 1-192 16,6 4-31-16,15 0-37 16,2 1-12-16,-6 4-17 0,-1-4-56 15,-18-2-216-15</inkml:trace>
  <inkml:trace contextRef="#ctx0" brushRef="#br0" timeOffset="226045.2855">5097 14564 899 0,'-1'2'445'0,"2"8"-124"15,11 0-79-15,15-2-75 16,13-2-15-16,15-1-61 15,1-7-16-15,-1-3-72 16,-2 3-420-16</inkml:trace>
  <inkml:trace contextRef="#ctx0" brushRef="#br0" timeOffset="226582.2409">6069 14618 1837 0,'91'-2'77'16,"-17"1"5"-16,97-5 69 16,13 4-7-16,-11-3-51 15,-4-2-39-15,-27 5-115 0,-24-4-104 16</inkml:trace>
  <inkml:trace contextRef="#ctx0" brushRef="#br0" timeOffset="226971.8887">6304 14007 1075 0,'19'3'420'0,"26"1"-290"0,11-3 10 16,29-4-15 0,11 0-28-16,7-6-47 0,-8 4-9 15,-25 2 15-15,-20-5-73 16,-25 7-142-16,-12 1-94 16</inkml:trace>
  <inkml:trace contextRef="#ctx0" brushRef="#br0" timeOffset="227321.3705">6624 14093 766 0,'-4'0'391'0,"-4"-4"-112"15,3 5-45-15,1 9-90 16,3 1-35-16,3 17-31 15,6 6 2-15,4 15-3 0,1 4-3 16,1 3-26-16,-2-4-17 16,-3-8-9-16,-2-8-31 15</inkml:trace>
  <inkml:trace contextRef="#ctx0" brushRef="#br0" timeOffset="228079.2129">6395 14995 874 0,'8'5'384'16,"2"9"-212"-16,0 5-42 15,-2 0-78-15,-6 2-18 16,-1-3-14-16,-2-3-1 0,-1-6 1 15,-1-3 1-15,3-6 11 16,0-3 1-16,0 1-3 16,0 1-6-16,5-23-20 15,16-35-4-15,-4 35 20 16,6 4 7-16,5 9 14 16,3 9 5-16,-3 5-13 15,-4 7-3-15,-7 3-6 16,-3 3-3-16,-3 4-5 15,-6-5-2-15,-1 1-1 16,-3-7 3-16,-4-3 7 16,-1-4 6-16,2-7-3 15,1-4-5-15,5-4-16 16,7-10-7-16,2-2-7 16,7 1-2-16,3-1 0 15,1 7-5-15,1 9-3 0,1 7 2 16,-4 9 15-16,-1 7 10 15,-4 9 23-15,-2 3 12 16,-8 1-5-16,3-1-3 16,-5-1-12-16,-4-7-7 15,4-2-2-15,-4-2 82 16</inkml:trace>
  <inkml:trace contextRef="#ctx0" brushRef="#br0" timeOffset="229014.2649">3747 13853 715 0,'-3'28'263'0,"-5"19"-129"0,2 38-76 16,4 20 11-1,4 41 6-15,6 14-48 16,3 15-11-16,1 5-2 0,0-33 1 16,-4-12 2-16,-4-31 3 15,-1-19 0-15,-5-12 5 16,-6-9-25-16</inkml:trace>
  <inkml:trace contextRef="#ctx0" brushRef="#br0" timeOffset="229586.3741">3873 13912 535 0,'-5'-12'224'15,"-4"-7"-132"-15,9 2-50 16,8 4-3-16,12 3-13 16,11 5 0-16,22 5-7 15,23 1 0-15,51 3 38 16,28 2 15-16,68 2 30 15,29 3 9-15,57-5-14 16,28 3-9-16,30-3-25 0,4-3-11 16,-20 3-13-16,-19 2-7 15,-65 1-4-15,-37 6-3 16,-61 6-88-16</inkml:trace>
  <inkml:trace contextRef="#ctx0" brushRef="#br0" timeOffset="230105.0247">7524 13881 608 0,'0'1'254'0,"0"7"-128"16,6 26-106-16,4 23-28 15,7 30 17-15,4 18 10 0,13 39 7 16,1 3-2-16,1 14-8 16,-3 6 30-16,-7-26 55 15,-8-11 3-15,-6-28 3 16,-9-24-28-16,-13-26-50 16,-5-10 12-16</inkml:trace>
  <inkml:trace contextRef="#ctx0" brushRef="#br0" timeOffset="230674.202">3985 15272 575 0,'-6'0'209'0,"8"5"-162"16,14 0-38-16,40 3-12 16,29 2 2-16,58-3 57 15,17-2 36-15,73 2 55 16,30 3 11-16,39 0-12 16,25 3-38-16,3-2 15 15,-13-7 13-15,7-14-8 0,-8-7 0 16,-45-7-30-16,-14 2 1 15,-69 9-17-15,-35 3 1 16,-52 6-35-16,-32 3-4 16</inkml:trace>
  <inkml:trace contextRef="#ctx0" brushRef="#br0" timeOffset="243948.653">1621 16148 669 0,'0'-7'327'0,"-2"-8"-95"15,-1 1-30-15,-2 2-33 16,-2-1-20-16,1 6-50 16,-3 3-27-16,-4 5-48 15,-1 7-17-15,3 5-19 16,3 6 1-16,0 1 1 0,4 2-1 15,7 3 1-15,4-3 0 16,14-5 1-16,5-3 0 16,3-7 5-16,5-1 2 15,2-6 8-15,-1-6 7 16,-9-8 11-16,-6-2 17 16,-12-5 28-16,-4 0 18 15,-8 2 23-15,-8-2-7 0,-11 1-17 16,-3 6-15-16,-7 4-31 15,3 6-10-15,3 4-21 16,5 3-9-16,3 2-11 16,3 3-7-16,10 10-4 15,1 2 1-15,7 6 6 16,5 2 4-16,1-7 4 16,6 1 0-16,5-8 0 15,7-3 3-15,6-4 2 16,-1-5 3-16,-1-3 5 15,-3-7 4-15,-9-8 7 16,-2-4 4-16,-8-3 4 16,-6-1-1-16,-9 2 13 15,-7-1 8-15,-9 5 1 16,-5 4-2-16,-2 2-19 16,-2 9-16-16,2 5-9 15,4 3-7-15,6 7-3 0,5 5-3 16,10 1-2-16,4 5 0 15,7 0 0-15,5 1 4 16,4-4 3-16,4-4 2 16,4-6 3-16,3-3 5 15,4-5 5-15,0-2 3 16,-7-7 5-16,-4-4-1 16,-9-5 7-16,-8-2 1 0,-5-2 0 15,-6 3-2-15,-10 1-4 16,0 1-3-16,-3 4-1 15,-2-4-2-15,7 12-8 16,5 3-3-16,1 7-9 16,7 5-1-16,-1 2 2 15,4 1 2-15,8 3 0 16,4-1 1-16,6-6 6 16,2 1 1-16,1-8 25 15,-3-4 22-15,-4-6 10 16,-4-6 2-16,-4-5-15 15,-2 2-21-15,-2 3-10 16,-3 1-3-16,-7 4-9 16,-3 2-4-16,-5 5 20 15,1 1-68-15,-2 7 125 16</inkml:trace>
  <inkml:trace contextRef="#ctx0" brushRef="#br0" timeOffset="248719.2368">8256 14571 923 0,'12'8'382'0,"3"11"-201"15,-4 7-41-15,-19 10-51 16,-7 1-4-16,-9-1-207 16</inkml:trace>
  <inkml:trace contextRef="#ctx0" brushRef="#br0" timeOffset="249090.1995">8824 14436 669 0,'4'20'335'0,"-4"9"-144"0,-6 5-54 16,-5-3-23-16,-1-10-59 15,3-4-10-15,4-11-12 16,3-5 3-16,-2-11 2 16,3-7-2-16,1-12-10 15,1-5-10-15,12-1-15 16,3 2-1-16,4 9 2 15,-3 10 7-15,6 19 19 16,-4 8 1-16,1 12 1 16,3 3-2-16,-10-3-8 15,-4 0 0-15,-2-2 1 16,-1-2-26-16,4-2-228 16</inkml:trace>
  <inkml:trace contextRef="#ctx0" brushRef="#br0" timeOffset="249399.012">9131 14562 519 0,'4'4'298'15,"9"7"8"-15,5-3-136 16,7-2-36-16,4 1-27 16,0-9-40-16,-1 0-5 0,-4-7 11 15,-6-5 5-15,-7-7 5 16,-8-6-15-16,-8-9-26 15,-7-2-8-15,-12-1-19 16,1 9-10-16,-9 16-20 16,2 14-10-16,1 21-9 15,2 11-2-15,9 15-2 16,5 3 20-16,11 4 11 16,6 2 9-16,6 2 20 15,2 3-14-15,-2-1 7 16,2-2 1-16,-1-10-6 15,6-7-9-15</inkml:trace>
  <inkml:trace contextRef="#ctx0" brushRef="#br0" timeOffset="249714.9049">9725 14509 749 0,'-6'-8'386'0,"-9"-8"-103"16,-8-3-40-16,-8 5-79 16,-3 1-32-16,-6 4-62 15,1 7-24-15,3 4-26 16,6 11-14-16,14 7-10 15,7 4-2-15,12 5-2 16,8-4 5-16,12-4 11 16,4-5 7-16,15-6 10 15,2-6 3-15,3-5-25 16,-2-4-64-16</inkml:trace>
  <inkml:trace contextRef="#ctx0" brushRef="#br0" timeOffset="250101.8559">9946 14463 553 0,'0'-9'385'0,"1"-8"16"16,-1 6-157-16,-8-3-38 15,-7 7-69-15,-6 0-32 16,-3 9-66-16,0 8-24 16,6 9-29-16,6 8-8 15,9 6-1-15,1-2 4 0,9 2 10 16,5-8 7-16,5-8 4 16,9 1 2-16,1-11 1 15,2-5-1-15,0-7-8 16,-6-4 0-16,-3-4 3 15,-8-3 2-15,-5 1 4 16,-5 3 24-16,-6 9 16 16,-3 7 12-16,-7 12 22 15,1 6-24-15,1 9-18 16,1 3-16-16,9 10-14 16,2 0-19-16</inkml:trace>
  <inkml:trace contextRef="#ctx0" brushRef="#br0" timeOffset="250641.1272">10501 14550 679 0,'-18'13'359'15,"-13"8"-114"-15,-4-2-123 16,2 3-33-16,2-11-61 15,3-4-13-15,10-12-6 0,-2-8-2 16,5-10-2-16,4-4 1 16,6-3 13-16,5 0 15 15,15 12 20-15,5 9 8 16,3 14 6-16,6 10-9 16,1 7-16-16,2 3-5 15,-1 1-15-15,-1-2-3 16,-6-3-60-16,-3 1-94 15</inkml:trace>
  <inkml:trace contextRef="#ctx0" brushRef="#br0" timeOffset="250856.1649">10645 14462 883 0,'6'18'405'16,"6"10"-193"-16,-1 5-65 15,-3-3-29-15,2-1-48 16,-1-5-21-16,4-7-19 16,2-2 3-16,-4-15 33 15,4-5 10-15,0-16 3 16,-1-3-4-16,5-5-52 16,-5 0-67-16</inkml:trace>
  <inkml:trace contextRef="#ctx0" brushRef="#br0" timeOffset="251346.8819">10985 14541 922 0,'-9'11'374'0,"-6"8"-234"16,5 0-23-16,10 1-48 16,9-4-13-16,9-2-19 15,4-6 2-15,7-9 13 16,-2-6 4-16,0-5 2 16,-3-2-6-16,-8-5-13 15,-3 2-9-15,-8-1-13 16,-2 4-2-16,-6 9-5 15,-1 6 0-15,-2 13 0 16,1 2-5-16,7 6-2 16,2 1-3-16,14 0-2 15,-2-3 0-15,7-6 41 16,0-6 15-16,-7-11 30 16,5-2 13-16,-7-10-24 15,-6-3-9-15,1-5-13 16,-3-2-41-16,-6-6-109 0,-4-5-54 15,-7-4-39-15,-5-5 27 16,-6 8 92-16,-4 4 52 16,3 13 34-16,1 5 4 15,6 6 0-15,8 4-4 16,7 3-75-16,3 3-141 16</inkml:trace>
  <inkml:trace contextRef="#ctx0" brushRef="#br0" timeOffset="251513.1352">11354 14486 1638 0,'10'4'680'0,"17"13"-425"15,6 2-85-15,12 8-109 16,0 3-30-16,-12-5-22 16,-8-5 0-16,-23-7 1 15,-7-4 1-15,-13-8-58 16,-4-1-9-16</inkml:trace>
  <inkml:trace contextRef="#ctx0" brushRef="#br0" timeOffset="252065.3053">12770 14418 938 0,'-5'9'379'16,"-2"7"-209"-16,-3 15-47 15,-9 4-15-15,-9 2-21 16,-4-6-39-16,-9-9-20 16,5-6 1-16,4-16 8 15,5-5-3-15,6-15-8 16,3-10-8-16,10-5-17 16,6-2-2-16,12 6-14 0,8 9-7 15,10 14 13-15,7 11 8 16,-1 21 19-16,0 4 13 15,-8 14-1-15,-6-1-3 16,-1-1-9-16,3-2-1 16,5-8-91-16,4-4-243 15</inkml:trace>
  <inkml:trace contextRef="#ctx0" brushRef="#br0" timeOffset="252497.8882">12915 14621 1085 0,'-7'3'420'0,"-4"8"-287"16,3 2-36-16,11 3-45 15,6-1-10-15,8-2-20 16,10-5 0-16,0-8 8 16,2-2 3-16,-5-11 4 15,-5-4 0-15,-6 0-5 0,-4-3-2 16,-5 4-10-16,-1 3-6 16,-2 6-28-16,2 8-12 15,3 13-10-15,4 9-1 16,4 12 14-16,0 4 7 15,-3 13 16-15,-11 3 31 16,-17 2 27-16,-8-3 12 16,-10-11 6-16,0-10-20 15,-7-13-3-15,3-11-2 0,3-19-1 16,4-10-1-16,14-24-66 16,12-7-50-16,20-7-120 15,12-6-100-15</inkml:trace>
  <inkml:trace contextRef="#ctx0" brushRef="#br0" timeOffset="253203.6327">13412 14396 852 0,'7'-1'390'15,"13"-2"-160"-15,14 2-98 0,15 4-45 16,6 2-35 0,0 5-34-16,-2 5-6 0,-10 0-103 15,-4 0-175-15</inkml:trace>
  <inkml:trace contextRef="#ctx0" brushRef="#br0" timeOffset="253384.6591">13481 14492 937 0,'-7'4'405'0,"1"9"-232"0,8 2-25 16,25-1-70 0,10-2-17-16,16 0-19 15,5-3-8-15,3-3-75 16,2 1-322-16</inkml:trace>
  <inkml:trace contextRef="#ctx0" brushRef="#br0" timeOffset="253820.7689">14413 14259 1047 0,'-16'-14'488'0,"-22"-15"-220"15,-2 6-65-15,-2 7-111 16,-1 8-43-16,6 15-56 16,3 5-16-16,9 18-9 15,5 8-1-15,10 17 8 16,10 6 6-16,10 1 11 16,18-4 8-16,19-17 17 15,10-13 9-15,14-24 27 16,0-4 15-16,-11-20 15 0,-10-8 7 15,-26-17-10-15,-11-12-12 16,-23-5-26-16,-13 0-17 16,-7 16-24-16,-4 11-48 15,5 23-149-15</inkml:trace>
  <inkml:trace contextRef="#ctx0" brushRef="#br0" timeOffset="254017.0482">14785 14593 1577 0,'-5'0'625'0,"-4"2"-367"15</inkml:trace>
  <inkml:trace contextRef="#ctx0" brushRef="#br0" timeOffset="255864.0202">14471 14254 610 0,'1'-6'401'0,"0"-5"-16"15,-1 2-117-15,0-1-30 0,0 6-56 16,-1 1-27-16,-3 7-58 16,3-4-20-16,-1 1-42 15,-22 29-18-15,-51 74-8 16,25-24-7-16,-10 9-64 16,11 1-465-16</inkml:trace>
  <inkml:trace contextRef="#ctx0" brushRef="#br0" timeOffset="280744.2291">2854 15721 661 0,'-3'-5'345'0,"-7"-1"-81"16,-2 4-54-16,-13 2-73 0,-9 4-36 15,-14 7-56-15,-9-1-20 16,-3-1-15-16,5-4 0 15,8-5-3-15,13-1-2 16,11-3-7-16,5 1-7 16,18 2-20-16,5 1-11 15,18 1-9-15,6 7 10 16,10 8 37-16,2 7 16 16,-7 11 24-16,-5 5-4 0,-24 8-6 15,-14 7-3-15,-20 2-3 16,-7-7-1-16,-9-3-9 15,2-6-5-15,5-14-2 16,6-1-3-16,15-11-15 16,12-5-7-16,17 2-12 15,15-3 8-15,19-1 20 16,9-1 6-16,16-2 13 16,2-3-3-16,-1 1-6 15,-3 0-104-15</inkml:trace>
  <inkml:trace contextRef="#ctx0" brushRef="#br0" timeOffset="280916.2881">2840 16051 1016 0,'11'-3'396'0,"27"-2"-247"0,12 0-91 16,10 3-27-16,1 4-1 15,-11 0-38-15,-10 0-48 16,-11 0-227-16</inkml:trace>
  <inkml:trace contextRef="#ctx0" brushRef="#br0" timeOffset="281051.0775">3064 16078 821 0,'-3'11'401'16,"-1"11"-128"-16,6 5-171 15,1 2-21-15,5 1-48 16,5-2-33-16,3-3-242 16</inkml:trace>
  <inkml:trace contextRef="#ctx0" brushRef="#br0" timeOffset="281448.2355">3533 16189 912 0,'-5'-11'407'0,"-10"-15"-188"16,-4-4-50-16,-5 2-55 15,-4 4-27-15,-7 9-43 16,-2 8-15-16,-3 10-29 0,3 7-10 16,9 8-16-16,10 6-2 15,13 2 1-15,8 0 4 16,11-3 10-16,6-6 4 15,10-5 12-15,0-6 5 16,3-9 19-16,1-5 23 16,-8-5 9-16,-1-6 2 15,-5 5-12-15,-3 0-26 0,-5 4-24 16,0 9-13-16,-1 4-8 16,-2 9 0-16,4 9 11 15,2 3 7-15,-2-3 6 16,5-3 4-16,1-11-11 15,0-6 47-15,4-12 59 16,-2-8 15-16,0-10 43 16,-2-6-45-16,-4-1-57 15,-2 4-37-15</inkml:trace>
  <inkml:trace contextRef="#ctx0" brushRef="#br0" timeOffset="282016.1777">4822 16086 606 0,'-6'14'353'15,"-7"11"-99"-15,-13 5-79 0,-8 2-37 16,-5-2-81-1,0-4-17-15,2-18-7 0,6-8 3 16,3-17-31-16,7-4-5 16,5-5-17-16,5 3-12 15,10 10 22-15,2 1-4 16,16 9 8-16,5 5 13 16,11 11 7-16,3 7 4 15,2 17 2-15,-1 2-6 16,-8 6-3-16,-6-2-4 15</inkml:trace>
  <inkml:trace contextRef="#ctx0" brushRef="#br0" timeOffset="282141.8556">4633 15827 1147 0,'10'5'358'0,"16"11"-418"15</inkml:trace>
  <inkml:trace contextRef="#ctx0" brushRef="#br0" timeOffset="282795.0709">4878 15674 926 0,'10'-2'335'0,"23"-6"-235"0,4 2-71 16,13 6 13-16,8-8 5 15,-5 2-12-15,-3 0-5 16,-24-6 1-16,-7 6 2 15,-17 3 3-15,-6 0-9 0,-11 6-21 16,-4 4-12-16,-2 4-18 16,4 4 0-16,8 4 1 15,3 0 3-15,8 3 10 16,5 1 2-16,2-4 9 16,1-2 2-16,-5-8 5 15,1-1 3-15,-5-4 12 16,0-2 4-16,-2 0-1 15,0-2-8-15,0 0-21 16,1 0-10-16,1 25-7 16,9 44 0-16,5-15 8 15,4 8 3-15,-2 3 20 16,-3-2 12-16,-11-5 36 16,-8-5 11-16,-15-3 1 15,-6-1-1-15,-12-15-13 0,-4-4-2 16,-4-20 0-16,2-10-3 15,8-16-18-15,9-9-13 16,12-9-32-16,7-1-13 16,12-2-24-16,7 0-7 15,2 6 15-15,0-2 9 16,-5 5 22-16,0 5 11 16,-3 4 2-16,3 4-1 15,3 8 5-15,3 0-2 0,14 6 0 16,8 1-2-16,13 0-4 15,5 2 14-15,5 1-134 16,1 2-149-16</inkml:trace>
  <inkml:trace contextRef="#ctx0" brushRef="#br0" timeOffset="283229.833">5664 16168 802 0,'-7'-4'419'0,"-11"-4"-106"15,0 0-83-15,-4-2-93 16,-1 2-38-16,-2 2-55 16,-1 1-20-16,2 12-38 0,3 0-12 15,4 11-17-15,4 7-3 16,11 1 12-16,3 3 4 15,11-3 13-15,9-6 8 16,2-8 14-16,7-6 5 16,0-9 14-16,-2-6 5 15,-2-7 2-15,-5-6 16 16,-4 0 12-16,-3-3 0 0,-3 5-2 16,-3 4-15-16,-6 7-29 15,3 7-11-15,-1 10-9 16,1 8-4-16,4 7 4 15,1 2 4-15,3-3 3 16,4-5 4-16,2-7 2 16,2-7 5-16,3-6 11 15,-2-9 2-15,2-5 0 16,-2-5-3-16,-4 1-77 16,3 5-104-16</inkml:trace>
  <inkml:trace contextRef="#ctx0" brushRef="#br0" timeOffset="283530.5782">6358 16168 1148 0,'-2'8'482'0,"-1"6"-277"0,-7 0-52 15,-8 4-51-15,-5-2-35 16,-11-1-35-16,-2 0-5 15,-5-10-4-15,0-4-3 16,0-7-11-16,4-7-5 16,10-2-12-16,5-3-9 15,9 4-22-15,11 1-10 0,15 4-11 16,12 4 12 0,18 5 40-16,5 1 23 15,3 10 43-15,-3 8-1 0,-13 7 16 16,-10 2-7-16,-13 5-16 15,-4 2-1-15</inkml:trace>
  <inkml:trace contextRef="#ctx0" brushRef="#br0" timeOffset="284143.0671">7065 16116 888 0,'-2'5'325'16,"-3"5"-227"-16,6 11-101 15,5 2-5-15,14 2 31 16,6-3 16-16,10-10 20 16,4-4 11-16,-3-12-7 15,-5-5-3-15,-10-8 0 16,-7-4 0-16,-11 1-4 16,-4 0-5-16,-1 9-24 15,0 8-26-15,5 12-35 16,3 16-6-16,2 20 3 15,3 15 19-15,-8 20 48 16,-4 2 9-16,-10-6 13 16,-10-8 8-16,-14-18-11 0,-4-10 4 15,-5-15 15-15,-2-12 5 16,7-25-4-16,2-9-11 16,12-26-44-16,8-11-38 15,13-13-77-15,11-9-49 16,16 3-137-16,8 2-123 15</inkml:trace>
  <inkml:trace contextRef="#ctx0" brushRef="#br0" timeOffset="284268.9237">7416 15744 1143 0,'-3'-3'465'0,"-4"4"-311"15,-1 11-79-15,0 18-78 16,1 11-10-16,6 21-139 15</inkml:trace>
  <inkml:trace contextRef="#ctx0" brushRef="#br0" timeOffset="284698.9008">7527 16126 934 0,'-5'7'372'0,"-6"8"-262"0,4 3-49 16,11 1-49-16,7 3-8 16,10-1 9-16,6-2 6 15,6-6 11-15,2-6 2 16,-2-9 7-16,-3-5 4 15,-9-7 6-15,-6-5 0 16,-7-1-9-16,1 0-9 0,-7 5-16 16,2 5-15-16,-2 12-21 15,-1 8-2-15,5 15-1 16,0 6 9-16,4 18 13 16,2 6 2-16,-1 10 41 15,-4 6 7-15,-15-14 46 16,-9 0 19-16,-20-12-18 15,-3-6 2-15,-4-10-28 16,-1-13-13-16,2-18-8 16,3-12-7-16,10-13-85 15,6-4-77-15</inkml:trace>
  <inkml:trace contextRef="#ctx0" brushRef="#br0" timeOffset="291296.3566">8580 15981 664 0,'-1'-9'381'0,"-1"-6"-29"16,2 9-94-16,-2 8-94 0,2 16-41 15,0 17-74-15,-1 9-18 16,1 16-18-16,1-1-4 15,7-7-3-15,6-7-12 16,10-16-212-16</inkml:trace>
  <inkml:trace contextRef="#ctx0" brushRef="#br0" timeOffset="291573.6366">8978 16020 984 0,'-11'-2'439'0,"-9"-2"-232"16,-5 4-61-16,7 14-87 15,1 4-37-15,4 6-30 16,8 7-7-16,5-3-1 16,7 2 3-16,14-2 10 15,6-6 2-15,8-10 7 16,4-9 4-16,-5-11 48 15,-9-6 14-15,-17-7 44 16,-10-1 5-16,-19 3-46 16,-10 1-9-16,-7 6-148 15,2 8-120-15</inkml:trace>
  <inkml:trace contextRef="#ctx0" brushRef="#br0" timeOffset="291867.7888">9362 16047 968 0,'-13'-9'493'0,"-12"-4"-168"0,-3-1-153 16,-2 6-56-16,1 8-78 15,6 3-24-15,5 15-22 16,10 5-2-16,10 6 0 16,5 2 2-16,16 1 3 15,1-1 4-15,7-10 2 16,1-8 3-16,-2-15 5 16,-2-9 3-16,-3-5 25 15,-5-5-63-15</inkml:trace>
  <inkml:trace contextRef="#ctx0" brushRef="#br0" timeOffset="292182.3235">9510 16192 1068 0,'19'3'518'0,"11"1"-190"0,7-1-186 16,-2-1-37-16,0-6-58 15,-4-3-14 1,-7-5-6-16,-1-3 0 16,-11-4-2-16,-4-2 0 0,-8-1-2 15,-13-4-3-15,-13 6-10 16,-5 3-10-16,-6 11-14 16,0 10-5-16,8 12-2 15,3 10 2-15,7 11 6 16,8 7 3-16,11 11 3 15,4 4 2-15,13 8 3 16,4-2 0-16,2-11-3 16,1-5-435-16</inkml:trace>
  <inkml:trace contextRef="#ctx0" brushRef="#br0" timeOffset="292711.5643">9933 16186 651 0,'7'7'357'15,"4"0"-104"-15,18-2-74 16,6-3-36-16,7-8-71 16,-1-2-25-16,-8-9-15 15,-9-4 2-15,-15-4 5 16,-10-1-12-16,-20 0-21 16,-7-2-9-16,-7 12-24 15,-3 9 1-15,3 18 1 16,4 9-3-16,8 16 23 15,6 7 8-15,11 6 32 0,4 11 14 16,10 4 8-16,4-3 1 16,6-6-17-16,3-9-9 15,6-19-17-15,8-5-6 16,8-20-171-16</inkml:trace>
  <inkml:trace contextRef="#ctx0" brushRef="#br0" timeOffset="292989.7979">10523 16080 800 0,'-17'-10'446'15,"-9"-11"-90"-15,-4 5-148 16,-1 3-34-16,0 7-77 15,0 10-29-15,6 10-40 16,9 5-15-16,8 7-10 16,8-2-3-16,13-1 1 15,3 0 2-15,16-8 7 16,5-6 0-16,3-8 2 16,2-1 0-16,-6-6-122 15,-5-3-155-15</inkml:trace>
  <inkml:trace contextRef="#ctx0" brushRef="#br0" timeOffset="293262.8184">10691 16073 965 0,'8'5'446'16,"7"11"-183"-16,-1 1-54 16,-6 4-85-16,-1 0-30 15,-7-6-52-15,-5-5-11 0,3-9 1 16,-5-4-2-16,3-11-4 15,2-3-5-15,3-5-19 16,5-5-3-16,7 3-8 16,6 3-3-16,2 5 4 15,3 8 2-15,-3 6 11 16,-1 5 7-16,-4 11 20 16,-4 6 5-16,-7 9-2 15,-6 2-3-15,-6 7-15 16,5 0-89-16</inkml:trace>
  <inkml:trace contextRef="#ctx0" brushRef="#br0" timeOffset="293788.8042">11325 16002 686 0,'-13'-6'421'0,"-11"-4"-58"15,-4 2-153-15,3 6-62 16,4 5-85-16,10 3-28 16,11 7-26-16,0-2-3 0,10 0-6 15,3 4 1-15,1-9 3 16,5 2 1-16,-3-2 2 15,-2-4 1-15,-9-1 9 16,-6-2 2-16,-7-3-1 16,-3 2-2-16,-10 2-10 15,-3 4-4-15,-5 6-8 16,1 1-4-16,10 7-4 16,6 0-1-16,12 1 6 15,7 2 1-15,14-5 5 16,7-1 3-16,4-6 4 15,1-9 2-15,-3-5 5 16,3-5 0-16,-1-10-1 16,-2 0 1-16,-2-6 1 15,-7-1-2-15,-9 5-10 16,-3 0 30-16,-9 14 18 16,-2 5 3-16,-5 9 14 0,3 9-34 15,0 6-22-15,7 1-5 47,-2-12-3-47,-1-4-24 0,1 0-46 0,11 36 66 0</inkml:trace>
  <inkml:trace contextRef="#ctx0" brushRef="#br0" timeOffset="293925.1549">11471 15676 1359 0,'-7'3'597'0,"-5"11"-259"16,4 4-243-16,9 18-78 16</inkml:trace>
  <inkml:trace contextRef="#ctx0" brushRef="#br0" timeOffset="294300.1177">12052 15576 836 0,'-5'10'449'0,"-6"6"-20"0,3 30-364 15,1 10-23-15,3 27-29 16,3 6-1-16,1 3-76 16</inkml:trace>
  <inkml:trace contextRef="#ctx0" brushRef="#br0" timeOffset="294430.4462">12025 16265 1783 0,'0'-5'750'0,"3"-6"-451"0,5-1-121 16,7 0-86 0,4-1-95-16</inkml:trace>
  <inkml:trace contextRef="#ctx0" brushRef="#br0" timeOffset="294899.8349">12846 15685 908 0,'-2'-6'431'0,"-2"-2"-202"16,2 10-56-16,0 25-94 16,2 14-47-16,3 33-30 15,-2 9 1-15,-1 7 3 16,-2-6 1-16,0-10-9 15,4-12-79-15</inkml:trace>
  <inkml:trace contextRef="#ctx0" brushRef="#br0" timeOffset="295166.8454">13200 15966 965 0,'-15'-8'442'0,"-17"-4"-199"16,-6 7-78-16,-2 20-94 16,5 5-36-16,9 17-38 15,13 5-7-15,21-2 1 16,13-2 4-16,23-12 5 16,5-8 4-16,0-13 7 15,-8-6 5-15,-20-10 14 16,-13-2 6-16,-17-2-3 15,-12 0 0-15,-25 2-120 0,-8 1-142 16</inkml:trace>
  <inkml:trace contextRef="#ctx0" brushRef="#br0" timeOffset="295323.4051">13298 16049 1307 0,'15'9'505'0,"18"21"-362"0,0 5-19 16,0 14-46-16,-1 6-25 16,1 6-55-16,2-6-48 15,1-16-160-15</inkml:trace>
  <inkml:trace contextRef="#ctx0" brushRef="#br0" timeOffset="295484.1946">13551 16039 1065 0,'-19'10'513'16,"-16"7"-175"-16,-9 21-194 15,-3 12-42-15,-2 15-57 16,5 4-21-16,9 2-35 16,15 0-97-16</inkml:trace>
  <inkml:trace contextRef="#ctx0" brushRef="#br0" timeOffset="295783.9339">13715 16013 780 0,'-6'-2'399'16,"-2"9"-83"-16,2 2-141 0,0 13-103 16,6 9-6-1,9 3-24-15,3 1-1 16,12-8 5-16,2-5 6 16,13-14 3-16,-1-9 0 15,0-13-3-15,-1-9-14 0,-16-5-21 16,-5-1-44-16,-11-5-192 15,-7 4-335-15</inkml:trace>
  <inkml:trace contextRef="#ctx0" brushRef="#br0" timeOffset="295873.775">13865 15913 883 0,'-7'-1'470'0,"-2"2"-148"16,1 1-119-16,10 4-109 15,6 3-139-15</inkml:trace>
  <inkml:trace contextRef="#ctx0" brushRef="#br0" timeOffset="296349.1154">14296 16009 892 0,'-7'-11'422'0,"-9"-11"-194"16,-3 3-65-16,2-3-37 15,-4 9-60-15,3 6-22 16,6 9-43-16,0 4-14 16,7 11-8-16,5 1 0 15,7 3 11-15,10 1 9 16,8-7 3-16,-1 0 2 16,2-5 1-16,-5-3 1 0,-5-4 2 15,-8-3 0-15,-10-3-4 16,-8 4-2-16,-15 0-2 15,-2 5-3-15,6 8-3 16,-1-1-3-16,9 4-6 16,6 4-2-16,3-2-2 15,8-2 3-15,11-3 8 16,8-3 6-16,10-10 13 16,1-5 12-16,8-11 5 15,-3-2 2-15,1-9-5 16,-2 0-9-16,-5-3-4 15,-6-1-6-15,-11 6 48 16,-5 2 28-16,-11 18 19 16,-4 3 9-16,-4 11-39 15,-1 9-27-15,2 6-23 16,4 5-6-16,8 1-5 16,5-1-63-16</inkml:trace>
  <inkml:trace contextRef="#ctx0" brushRef="#br0" timeOffset="296834.2419">15438 15976 850 0,'-23'-10'448'0,"-15"-7"-165"16,-2 14-152-16,0 7-44 15,10 16-95-15,4 7 5 16,18 3 1-16,13 2 4 15,18-3 72-15,10-7 25 16,6-10 44-16,-3-8 10 16,-5-4-47-16,-4-7-28 15,-9 6-9-15,3-6-88 0</inkml:trace>
  <inkml:trace contextRef="#ctx0" brushRef="#br0" timeOffset="297277.8131">16132 16026 536 0,'4'-1'197'0,"-2"-5"-155"0,2 3-25 16,-4 1-10-16,0 1-1 15,0 0-7-15,0 0 33 16,0 0 50-16,7-19 23 15,23-40 33-15,-10 27-15 16,-2-13 6-16,-2 0 1 16,-6 3 21-16,-10 5 3 0,-7 17-14 15,-5 13-24-15,-6 24-49 16,-1 14-22-16,2 30-39 16,7 11-3-16,8 9 1 15,4 1-1-15,13-12 0 16,2-10 2-16,8-18-85 15,3-7-110-15</inkml:trace>
  <inkml:trace contextRef="#ctx0" brushRef="#br0" timeOffset="297607.1186">16493 15717 902 0,'-20'-3'405'0,"-16"-3"-201"16,4 12-100-16,4 5-31 15,17 11-44-15,11-1-12 16,15 2-12-16,12-2 4 16,12-10 18-16,6-2 5 15,-2-13 4-15,-3-7-1 16,-2-5-19-16,-2-2 18 15,1 5 20-15,1 4 5 16,-9 9 14-16,-7 4-20 0,-13 9-17 16,-8 2-3-16,-8 2-7 15,-7 2-1-15,-2-4-5 16,-1-4-3-16,6-6-68 16,6-4-116-16</inkml:trace>
  <inkml:trace contextRef="#ctx0" brushRef="#br0" timeOffset="297804.2423">16433 16033 729 0,'0'1'377'0,"11"1"-63"16,11 1-106-16,21 4-65 15,9-4-39-15,12 3-67 0,-1-6-12 16,-8 0-163-16,-5 0-169 16</inkml:trace>
  <inkml:trace contextRef="#ctx0" brushRef="#br0" timeOffset="297969.2576">16556 16081 889 0,'4'8'432'0,"5"7"-167"0,22-1-119 16,9-2-9-16,16-4-32 15,3-5-20-15,-1 0-29 16,-7-3-24-16</inkml:trace>
  <inkml:trace contextRef="#ctx0" brushRef="#br0" timeOffset="299197.8539">2408 16734 831 0,'-6'15'345'16,"-3"31"-201"-16,-1 7-25 16,5 15-59-16,3 2-15 15,8-12-32-15,5-7-1 16,4-18-1-16,4-12 4 16,0-23 17-16,0-12 5 15,-4-25 5-15,-4-6 0 0,-5-13-10 16,-9-8-5-16,-12-3 28 15,-2 0-1-15,-3 14-12 16,7 14 3-16,12 30-48 16,1 13-8-16,15 27-1 15,8 13-6-15,15 21 11 16,5 0 3-16,8 3 3 16,3-7 1-16,-4-25 4 15,1-3 3-15,-9-26 9 16,-6-11 45-16,-9-13 54 15,-2-15 17-15,-13-15 9 16,-7-8-39-16,-11-7-54 16,-5 2-23-16,-7 16-104 15,2 9-80-15,2 28-265 0</inkml:trace>
  <inkml:trace contextRef="#ctx0" brushRef="#br0" timeOffset="299510.5334">3201 17143 595 0,'-5'-9'401'0,"-6"-13"54"15,-1-2-151-15,-8-7-80 16,-1 3-34-16,-5 3-70 15,0 4-27-15,3 9-53 16,2 5-28-16,6 11-28 16,4 7-11-16,11 10-1 15,3 3 8-15,12 5 16 16,1-5 1-16,5-4 4 16,5-5 2-16,-3-10 1 15,4-2 1-15,-9-8-56 16,-2-3-74-16</inkml:trace>
  <inkml:trace contextRef="#ctx0" brushRef="#br0" timeOffset="299614.903">3078 16775 802 0,'-3'-2'467'0,"-5"0"-84"0,3 4-224 16,7 12-64-16,11 8-184 15</inkml:trace>
  <inkml:trace contextRef="#ctx0" brushRef="#br0" timeOffset="299856.4949">3331 16883 965 0,'5'-2'491'15,"0"-1"-144"-15,0 23-172 16,1 10-41-16,1 16-55 16,4 8-16-16,2 9-35 15,-3 5-11-15,4 7-8 16,1 1-1-16,-3-9-56 16,1-5-77-16</inkml:trace>
  <inkml:trace contextRef="#ctx0" brushRef="#br0" timeOffset="300095.2416">3372 17107 990 0,'7'0'402'0,"14"4"-228"16,10-1-83-16,13 2-21 15,5-3-27-15,0-3-49 16,2-4-96-16</inkml:trace>
  <inkml:trace contextRef="#ctx0" brushRef="#br0" timeOffset="300378.4623">3793 17028 1153 0,'-14'4'473'15,"8"-1"-284"-15,-1-1-100 0,-31 12-71 16,5 1-15-16,15-5-19 16,19-5-1-16,7-2 8 15,5-3 9-15,3-5 22 16,0-6 4-16,9-11-4 15,4 2-6-15,16 1-15 0,8 1-3 16,3 11 3-16,-2 4 4 16,-10 12 31-16,-6 8 28 15,-19 8 54-15,-8 1 22 16,-20 0 9-16,-9 1-19 16,-8-7-47-16,-1-4-19 15,0-10-42-15,3-5-77 16</inkml:trace>
  <inkml:trace contextRef="#ctx0" brushRef="#br0" timeOffset="301050.2287">4891 16887 903 0,'1'8'322'15,"-1"23"-254"-15,0 5-64 16,1 16 4-16,0 1-1 0,-1-8 1 15,7-2 4-15,-3-18 7 16,0-5 23-16,3-20 53 16,-2-10 12-16,1-15 11 15,-2-12-8-15,-4-12-26 16,-3-7-5-16,-7-11-13 16,-6-3-15-16,5 9-35 15,-1 11-16-15,9 25 0 16,4 12-10-16,8 16-3 15,2 10 3-15,4 19-9 16,6 11 7-16,5 15 6 16,4 0 2-16,9-4 4 15,-1-11 2-15,5-16 4 16,2-5 2-16,-5-21 36 16,-2-6 15-16,-7-22 30 15,-4-10 17-15,-11-12-11 16,-8-9-8-16,-14-8-27 0,-5 3-22 15,-7 14-51-15,2 14-64 16,2 25-187-16,2 14-142 16</inkml:trace>
  <inkml:trace contextRef="#ctx0" brushRef="#br0" timeOffset="301335.1549">5468 17118 859 0,'8'4'388'0,"12"2"-174"16,7 0-45-16,1-12-43 16,0-5-25-16,-7-9-32 15,-5-4-3-15,-9 0-9 16,-7-3-4-16,-14-2-11 16,-7 3-8-16,-8 4-20 15,-6 6-9-15,7 12-17 16,3 8-13-16,7 13-6 15,9 7 2-15,6 6 20 0,5 0 15 16,19 0 24 0,8-3 11-16,18-4-1 15,8-4-4-15,4-5-11 16,0-1 441-16</inkml:trace>
  <inkml:trace contextRef="#ctx0" brushRef="#br0" timeOffset="302353.8697">5753 16993 799 0,'-2'10'290'0,"1"10"-214"16,4 2-28-16,10 4-3 16,5-3 3-16,8-6 14 15,-1-2 12-15,-2-7 18 16,-3-5 13-16,-2-3 9 16,-4-8-9-16,-3-3-18 0,-1-8-17 15,-6-6-44-15,2 2-7 16,-1-1-10-16,-3 6-5 15,1 12-18-15,0 6-9 16,-3 10-2-16,-1 7 2 16,-2 4 17-16,7 2 6 15,11-2 10-15,7-4 13 16,8-9 21-16,-2-8 7 0,1-9 12 16,-1-7-8-16,-5-8-13 15,-5-4-5-15,-6-12-13 16,-5-5-5-16,-9-13-6 15,-2-6-3-15,-1-1-5 16,3 1-5-16,4 19-8 16,1 15-3-16,1 21-20 15,-1 13 0-15,0 22 0 16,4 10 3-16,6 19 20 16,4 11 3-16,7 10 2 15,2-1 1-15,-6-4 2 16,0-6 2-16,-7-19 3 15,-6-8 4-15,-9-16-78 16,-4-7-63-16,-15-15-143 16,-5-9-22-16,-9-11 78 15,-2-7 75-15,2-3 199 16,6 1 36-16,19 3 13 0,10 7 7 16,17 0-31-16,11 8-13 15,13 7-18-15,6 4-18 16,7 6-31-16,-4 2 0 15,-10 3 1-15,-7-1 2 16,-18-1 5-16,-6-1 8 16,-9-2 16-16,-1-2 13 15,-5-3 4-15,5-1-9 0,1 0-19 16,0 0-16-16,1 8-8 16,3 6-1-16,18 29 1 15,-7-24 2-15,9-4 1 16,1-3 4-16,11-6 33 15,1-7 14-15,0-10 20 16,-3-4 11-16,-9-10-17 16,-8 2-6-16,-19-4-12 15,-12 2-13-15,-23 10-22 16,-9 6-13-16,-4 16-17 16,4 4-19-16</inkml:trace>
  <inkml:trace contextRef="#ctx0" brushRef="#br0" timeOffset="302806.8534">6838 17094 852 0,'14'3'385'15,"4"3"-205"-15,1 6-73 16,-3 8-30-16,-12 1-32 15,2 2-1-15,-6-4-10 16,-1-5-9-16,1-6-6 16,1-5 3-16,6-11 4 15,4-6-1-15,4-9-5 16,0-4-5-16,3 3 15 16,0 3 19-16,2 6 23 15,1 3 5-15,-3 9-15 16,-3 3-13-16,-3 12-16 15,-5 4-5-15,-5 6-8 16,-1 1-4-16,1 3-7 16,5-3 60-16,9-3-194 0</inkml:trace>
  <inkml:trace contextRef="#ctx0" brushRef="#br0" timeOffset="302997.9414">7571 17068 1363 0,'0'-1'660'0,"0"-1"-209"0,4 2-329 16,-4 0-45-16,0 0-64 16,0 0-8-16,1 0-159 15,9 1-391-15</inkml:trace>
  <inkml:trace contextRef="#ctx0" brushRef="#br0" timeOffset="303106.8159">7518 17265 1362 0,'0'0'593'16,"0"-2"-272"-16,8-3-534 15</inkml:trace>
  <inkml:trace contextRef="#ctx0" brushRef="#br0" timeOffset="303829.7551">9183 16789 567 0,'-10'1'326'0,"-20"1"2"15,-12 3-127-15,-20 0-55 16,-4 0-30-16,-4-2-64 16,-7-4-14-16,6-3-24 15,1 0-6-15,15 0-8 16,14 4-6-16,23 1-30 0,13 4-17 15,24 5-14-15,9 4 0 16,22 13 28-16,5 4 17 16,-2 8 19-16,-1 1 3 15,-22 4 3-15,-12 0 3 16,-22 2 9-16,-18 3-9 16,-19 0-27-16,-8 0-7 15,-5-6-7-15,8-2 5 0,18-10 17 16,13-2 4-16,29-11 41 15,15-4 15-15,31-8 18 16,8-6 3-16,18 0-26 16,3 0-10-16,0 4-7 15,1 4 28-15,-19 3-242 16</inkml:trace>
  <inkml:trace contextRef="#ctx0" brushRef="#br0" timeOffset="304081.9331">9344 17052 1204 0,'-2'0'520'0,"-5"0"-269"15,6 15-184-15,1 10-29 16,3 18-37-16,5 8 0 15,-1 10 2-15,0 2 2 16,-2 0 2-16,-3-9-1 16,4-17 18-16,-6-10-47 15,-3-20-110-15,3-9-131 16</inkml:trace>
  <inkml:trace contextRef="#ctx0" brushRef="#br0" timeOffset="304215.2004">9252 16962 605 0,'4'-13'386'0,"9"-10"20"16,6 3-191-16,10 5-108 16,13 8-46-16,17 6-53 15,9 5-6-15,9 8-56 16,-1 2-141-16</inkml:trace>
  <inkml:trace contextRef="#ctx0" brushRef="#br0" timeOffset="304411.9795">9393 17200 971 0,'11'1'441'0,"11"2"-135"16,20 0-256-16,10 0 3 15,6-1-25-15,-1 1-80 16</inkml:trace>
  <inkml:trace contextRef="#ctx0" brushRef="#br0" timeOffset="304769.7607">9631 17300 759 0,'0'2'335'0,"3"5"-129"16,5 4-71-16,4 2-32 15,8 2-11-15,10-3-34 16,1-3-11-16,1-9-7 16,-5-4-1-16,-12-13 14 15,0 0 2-15,-10-3 3 16,-1 2 1-16,-2 6-21 15,-4 1-11-15,6 11-28 16,-3 5-10-16,3 15-9 16,4 10 2-16,-2 14 9 15,0 10 3-15,-4 11-36 0,-6-5 72 16,-14-1 55-16,-1-5 13 16,-15-15 54-16,1-4-65 15,-2-18-35-15,-4-14-7 16,15-21-57-16,8-11-83 15</inkml:trace>
  <inkml:trace contextRef="#ctx0" brushRef="#br0" timeOffset="305416.661">9359 16643 556 0,'-2'0'319'16,"1"-1"-77"-16,5 3-126 15,-4-2-33-15,10 2-60 16,20 9-2-16,60 14-11 15,-28-17 0-15,-5-3 6 16,-5-3-4-16,-17-3-64 16,-9-5-46-16,-13-3-18 15,-8-5 6-15,-5-2 78 16,0-1 71-16,1 2 60 16,5 4 27-16,2 4 32 15,1 8-23-15,7 11-37 16,-4 2-20-16,-4 9-36 15,-4 1-4-15,-7 1 46 16,-2 0-103-16</inkml:trace>
  <inkml:trace contextRef="#ctx0" brushRef="#br0" timeOffset="305775.2154">10179 17052 1085 0,'10'0'403'0,"27"0"-299"15,9-2-37-15,25-6-1 16,13-3-24-16,3-5-44 15,-3 2-78-15</inkml:trace>
  <inkml:trace contextRef="#ctx0" brushRef="#br0" timeOffset="305939.6186">10265 17184 839 0,'12'2'396'15,"16"-2"-124"-15,12 1-117 0,20-1-43 16,9 0-40-16,18 0-48 16,-6 0-88-16</inkml:trace>
  <inkml:trace contextRef="#ctx0" brushRef="#br0" timeOffset="306279.9908">11303 17022 920 0,'-14'-8'417'0,"-16"-5"-183"15,-2 4-74-15,-11 9-83 16,2 9-40-16,-2 10-54 0,0 5-17 15,16 12 2-15,6 3 5 16,21 5 14-16,14 2 13 16,25-8 22-16,11-4 15 15,12-15 22-15,2-12 18 16,-1-16 25-16,-6-11 3 16,-12-11 0-16,-9-6-12 15,-24-6-33-15,-14 2-19 0,-29 1-40 16,-9 7-40-16,-19 14-133 15,-5 4-44-15</inkml:trace>
  <inkml:trace contextRef="#ctx0" brushRef="#br0" timeOffset="306639.1861">11064 16766 981 0,'29'1'393'0,"35"5"-269"15,4 0-23-15,0 5-57 0,-5 2-13 16,-12-1-12-16,-10-2-19 15,-21-4-55-15,-11-6-22 16,-16-8-6-16,-3-4 16 16,-3-4 72-16,4 3 37 15,5 4 55-15,4 3 23 16,7 10-8-16,4 2-1 0,6 11-33 16,2 2-16-1,-4 8 10-15,-4 2-9 0,-20 1-15 16,-10 0 7-16</inkml:trace>
  <inkml:trace contextRef="#ctx0" brushRef="#br0" timeOffset="313894.8676">12090 17038 757 0,'19'-1'375'16,"11"-1"-141"-16,19 2-115 16,16 0-20-16,18 1-59 15,8 4-13-15,4 0-13 16,-9 1-2-16,-27 3-42 0,-15-4-64 15</inkml:trace>
  <inkml:trace contextRef="#ctx0" brushRef="#br0" timeOffset="314139.3285">12229 17098 559 0,'1'2'278'0,"10"4"-64"15,9 0-45-15,22 0-31 16,11 0-26-16,19-3-52 16,9-2-22-16,2 3-17 15,-12-4-8-15,-19-2-163 16,-15 0-247-16</inkml:trace>
  <inkml:trace contextRef="#ctx0" brushRef="#br0" timeOffset="314308.0016">12746 16977 777 0,'10'2'360'0,"13"2"-143"0,0 4-25 16,-5 4-33-16,0 4-24 15,-13 6-46-15,-5-2-20 16,-12 2-20-16,-3 2-60 16,-3-2-223-16</inkml:trace>
  <inkml:trace contextRef="#ctx0" brushRef="#br0" timeOffset="314545.9484">12210 16991 820 0,'-15'12'415'15,"-7"6"-134"-15,2 11-144 16,10 3-32-16,20 1-48 15,10 1-10-15,15-8-23 16,13-3-5-16,20-12 400 16</inkml:trace>
  <inkml:trace contextRef="#ctx0" brushRef="#br0" timeOffset="315138.1536">13404 17060 836 0,'4'5'385'0,"7"9"-178"0,-2 5-41 15,-5 10-48-15,-1 4-35 16,-4 5-33-16,-5-2-13 16,2-7-17-16,1-6-3 15,2-15 11-15,1-7 4 16,1-12-1-16,2-15-5 15,11-8-19-15,7-4-7 16,8 0 20-16,3 7 17 16,3 11 12-16,-5 4 4 15,-4 14-20-15,-1 5-11 0,-12 12-4 16,0 9-2-16,-6 7-3 16,-7 1-2-16,2-1-6 15,-1 0 1-15,4-7-90 16,2-2-87-16</inkml:trace>
  <inkml:trace contextRef="#ctx0" brushRef="#br0" timeOffset="315379.9824">13408 16909 756 0,'4'0'421'0,"6"0"-13"0,11 1-269 16,16 3-81-16,10-2-16 16,13 4-21-16,-4-3-8 15,-7-2-35-15,-9 3-65 16</inkml:trace>
  <inkml:trace contextRef="#ctx0" brushRef="#br0" timeOffset="315520.032">13713 16846 579 0,'0'-4'349'0,"5"0"15"16,2 1-135-16,8 6-88 16,1 2-23-16,-1 7-60 15,-1 3-18-15,-2 2-20 16,-5 2-27-16,-6 4-166 15</inkml:trace>
  <inkml:trace contextRef="#ctx0" brushRef="#br0" timeOffset="315834.9303">14185 16983 848 0,'3'0'413'15,"-1"3"-151"-15,-2 9-92 16,1 16-107-16,-1-1-22 16,1 10-27-16,1 3-5 0,2 1-13 15,-2 0-55-15,4-10-315 16</inkml:trace>
  <inkml:trace contextRef="#ctx0" brushRef="#br0" timeOffset="315998.0555">13980 17188 1058 0,'20'1'471'16,"13"0"-252"-16,24-4-87 16,7-2-28-16,4 0-58 15,-4 1-17-15,-7 8 384 16</inkml:trace>
  <inkml:trace contextRef="#ctx0" brushRef="#br0" timeOffset="316404.1836">14712 16907 1103 0,'-2'8'467'16,"-5"6"-225"-16,2 20-195 16,-1 11-31-16,9 12-12 15,3 5 0-15,4-1 0 16,1-3 1-16,-4-12-22 15,5-9-46-15,-2-22-149 0</inkml:trace>
  <inkml:trace contextRef="#ctx0" brushRef="#br0" timeOffset="316547.1344">14669 16826 723 0,'10'-6'369'0,"22"-1"-87"16,14 2-149-16,29 4-78 15,11-1-22-15,6 2 19 16,-7 0-84-16</inkml:trace>
  <inkml:trace contextRef="#ctx0" brushRef="#br0" timeOffset="316732.1252">14820 17072 1063 0,'22'0'395'0,"30"2"-327"16,13-2-10-16,2 6-145 15</inkml:trace>
  <inkml:trace contextRef="#ctx0" brushRef="#br0" timeOffset="317234.2474">15221 17285 473 0,'-4'-8'291'0,"-3"-8"11"16,-2 1-123-16,-13 2-75 15,-1 3-25-15,-8 7-47 16,-3 6-17-16,1 11-21 15,2 3-7-15,10 4-12 16,6 3-2-16,20-2-1 16,10 0 3-16,17-5 11 15,0-10 4-15,1-7 10 16,-4-6 2-16,-10-5 5 0,1 0 6 16,-5 1 47-16,-4 3 8 15,1 9 15-15,-4 6 3 16,2 15-38-16,3 5-4 15,-4 5-12-15,-3 3-7 16,-10 3 32-16,-8 2 24 16,-13-3 19-16,-2-1 0 15,-4-11-29-15,-6-6-23 16,0-13-12-16,0-11-39 16,1-18-121-16,8-11-119 0</inkml:trace>
  <inkml:trace contextRef="#ctx0" brushRef="#br0" timeOffset="317600.9308">14750 16643 846 0,'6'-2'379'0,"8"-2"-183"16,23 4-106-16,9 4-30 15,28 4-39-15,5 3-11 0,-5 3-6 16,-10 0-58-16,-24 2-208 16</inkml:trace>
  <inkml:trace contextRef="#ctx0" brushRef="#br0" timeOffset="317746.0566">15217 16591 803 0,'-6'-13'461'0,"-2"-8"-26"16,2 8-166-16,4 13-138 15,3 7-44-15,7 12-79 16,3 7-8-16,0 8 2 16,2 4 1-16,-6 0 59 15,-1-3-101-15</inkml:trace>
  <inkml:trace contextRef="#ctx0" brushRef="#br0" timeOffset="318139.0926">15697 17034 1049 0,'13'4'396'0,"23"4"-316"15,14 2-11-15,18-5-41 16,4 0-4-16,-4-5-135 0</inkml:trace>
  <inkml:trace contextRef="#ctx0" brushRef="#br0" timeOffset="318313.6417">15731 17142 854 0,'6'0'389'15,"15"0"-148"-15,10 0-104 16,30 0-59-16,7 3-23 16,7 1-11-16,0 2-93 0</inkml:trace>
  <inkml:trace contextRef="#ctx0" brushRef="#br0" timeOffset="318658.2076">16636 16986 978 0,'-21'-5'483'15,"-19"-2"-169"-15,0 8-203 16,-2 10-47-16,4 11-77 15,5 7-19-15,14 11-5 16,9 2 6-16,19 9 16 0,14-1 11 16,20-10 13-16,9-4 11 15,9-22 13-15,5-11 20 16,-3-15 31-16,-8-10 5 16,-15-12 10-16,-17-4-11 15,-25-5-27-15,-15-4-15 16,-24 5-39-16,-4 9-53 15,-4 8-135-15,1 11-427 0</inkml:trace>
  <inkml:trace contextRef="#ctx0" brushRef="#br0" timeOffset="319044.9116">16406 16710 891 0,'16'3'373'0,"25"4"-179"16,10 0-110-16,15 3-22 15,4-2-18-15,-2 0-28 0,-2 1 10 16,-20-7-116-16,-16 2-97 16,-22-4-174-16,-9-5-32 15,-12-6 171-15,0-4 160 16,7 2 262-16,1 0 58 16,10 6 41-16,4 6-27 15,6 4-48-15,0 6-25 16,-1 6-59-16,-4 4-7 15,-11 3-17-15,-5-1-12 0,-9 2-21 16,-5-3-81-16</inkml:trace>
  <inkml:trace contextRef="#ctx0" brushRef="#br0" timeOffset="346108.0042">17321 17089 880 0,'15'0'366'0,"30"-3"-216"15,16-4-38-15,23-5-31 16,13 2-36-16,6 2-45 16,-5-3-97-16</inkml:trace>
  <inkml:trace contextRef="#ctx0" brushRef="#br0" timeOffset="346291.4922">17489 17095 944 0,'14'3'344'0,"21"8"-283"0,14-6-24 15,23 1-2-15,9-5-15 16,6-1-154-16</inkml:trace>
  <inkml:trace contextRef="#ctx0" brushRef="#br0" timeOffset="346441.3771">17997 17005 613 0,'9'3'321'0,"8"10"-92"15,4 7-48-15,-10 0-58 16,-3 2-37-16,-4-1-34 16,-8-3-5-16,-4-5-201 0</inkml:trace>
  <inkml:trace contextRef="#ctx0" brushRef="#br0" timeOffset="346600.2232">17450 16990 1126 0,'-18'10'472'0,"-15"13"-276"15,13 6-33-15,22 3-61 16,18 2-37-16,21-1-44 0,11 2-12 16</inkml:trace>
  <inkml:trace contextRef="#ctx0" brushRef="#br0" timeOffset="347446.7809">2337 17777 1020 0,'15'3'424'0,"30"-2"-260"0,13 2-31 16,27-2-66-16,12-2-27 16,15-6-25-16,3-4-11 15,-16-4-193-15</inkml:trace>
  <inkml:trace contextRef="#ctx0" brushRef="#br0" timeOffset="347701.7764">2389 17922 668 0,'4'-6'339'0,"22"-8"-74"15,14-2-91-15,31-2-82 16,14 3-18-16,15 4-42 16,5 5-10-16,-9 6 13 15,-20 7-59-15,-29 3-203 16</inkml:trace>
  <inkml:trace contextRef="#ctx0" brushRef="#br0" timeOffset="347906.9328">2970 17727 845 0,'17'-5'421'0,"9"-2"-114"16,19 6-209-16,-3 1-11 15,-5 8-51-15,-7 5-10 16,-22 5-7-16,-18 4-2 15,5-12-39-15,1 2-90 16</inkml:trace>
  <inkml:trace contextRef="#ctx0" brushRef="#br0" timeOffset="348122.9108">2509 17770 1007 0,'-22'5'428'0,"-21"6"-240"15,10 6-41-15,13 8-53 16,16 5-26-16,28 1-38 16,16 2-6-16,19-9-11 15,10-5-3-15,13-14-290 16</inkml:trace>
  <inkml:trace contextRef="#ctx0" brushRef="#br0" timeOffset="348821.179">3826 17763 824 0,'5'-7'429'0,"6"-4"-150"0,5 11-119 16,5 5-36-16,-1 16-66 15,-2 11-16-15,-5 11 2 16,-3 7-2-16,-5-3-9 15,1-5-5-15,0-12-5 16,-1-6-2-16,-3-23 12 16,-2 0 6-16,2-17 2 15,1-14-3-15,6-6-17 16,2-12-13-16,5 1-14 16,5 5-5-16,6 16-1 15,3 11 3-15,-4 15 6 16,-3 5 3-16,-8 16 6 15,-4 5 6-15,-11 10 3 16,0 3 0-16,-4-4-7 16,4 2-4-16,7-8-106 15,5-6-134-15</inkml:trace>
  <inkml:trace contextRef="#ctx0" brushRef="#br0" timeOffset="349121.3173">4403 17941 1196 0,'7'2'509'0,"20"1"-284"15,7-3-33-15,16-3-45 16,11-4-41-16,0 2-50 16,2-1-14-16,-8-2-100 15,-12 2-286-15</inkml:trace>
  <inkml:trace contextRef="#ctx0" brushRef="#br0" timeOffset="349594.1821">5081 17642 1045 0,'-1'-1'496'15,"-4"0"-177"-15,1 18-216 0,-1 13-37 16,3 27-44 0,2 7-6-16,5 9-11 15,4-5 0-15,0-13-9 16,2-11-54-16,-1-22-342 16</inkml:trace>
  <inkml:trace contextRef="#ctx0" brushRef="#br0" timeOffset="349755.2416">5037 17556 881 0,'11'-6'424'16,"19"-1"-154"-16,8 0-102 16,16 7-83-16,2 1-34 15,4 2-7-15,-4 1-71 16</inkml:trace>
  <inkml:trace contextRef="#ctx0" brushRef="#br0" timeOffset="349963.1842">5078 17833 819 0,'4'2'402'0,"17"6"-54"16,9 1-207-16,23-3-47 15,11-4-19-15,8-8-48 16,-2-2-93-16</inkml:trace>
  <inkml:trace contextRef="#ctx0" brushRef="#br0" timeOffset="350455.8837">5648 17884 934 0,'-3'-8'454'0,"-2"-8"-189"0,-5 0-123 16,-2-5-47-16,-5 6-62 16,-3 3-17-16,-2 12-30 15,2 9-14-15,6 8-11 16,1 7 0-16,14-1 10 15,3-3 5-15,10-7 5 16,5-6 3-16,2-6 9 16,0-6 6-16,-4-6 9 15,-4-2 5-15,-3-3 17 16,0 4 6-16,4 9 0 16,1 3-3-16,5 10-18 15,1 11-11-15,-6 11-4 16,-3 5 2-16,-11 8 37 15,-6-3 13-15,-11-1 37 0,-7 1 9 16,-7-11-17-16,-3-2-1 16,-2-16-17-16,5-10-6 15,2-19-60-15,9-11-73 16</inkml:trace>
  <inkml:trace contextRef="#ctx0" brushRef="#br0" timeOffset="350835.4115">6094 17835 811 0,'6'0'424'0,"3"0"-84"15,20 1-206-15,9 1-21 16,22-1-48-16,5-1-21 16,-2-1-11-16,-9 0-22 15,-14 1-146-15,-12 0-356 16</inkml:trace>
  <inkml:trace contextRef="#ctx0" brushRef="#br0" timeOffset="351011.1326">6176 17924 990 0,'3'3'442'0,"10"3"-167"16,14-3-81 0,-14-2-19-16,0 2-27 0,55 6-60 15,5-3-24-15,-3-4-48 0,-28-2-106 16</inkml:trace>
  <inkml:trace contextRef="#ctx0" brushRef="#br0" timeOffset="351474.0814">7049 17656 835 0,'-6'-2'450'0,"-11"-4"-98"16,-4 2-84-16,-4 5-96 16,-2 3-56-16,-2 14-72 15,5 7-27-15,8 10-34 16,1 7-11-16,7 8-12 16,13 3 1-16,13-1 10 15,10-6 9-15,17-12 15 16,0-12 6-16,9-15 30 15,5-11 13-15,2-21 51 16,-6-3 18-16,-18-15 23 16,-10-3 10-16,-32-8-28 15,-15-5-14-15,-22 3-49 16,-14 7-22-16,1 14-95 16,7 11-68-16</inkml:trace>
  <inkml:trace contextRef="#ctx0" brushRef="#br0" timeOffset="355889.7535">7955 17848 836 0,'1'4'405'15,"3"3"-89"-15,22 1-182 16,12-1-20-16,34-2-26 16,14-5-29-16,12-4-36 15,-3-4-6-15,-16-2-50 16,-13-1-75-16,-16 4-360 15</inkml:trace>
  <inkml:trace contextRef="#ctx0" brushRef="#br0" timeOffset="356114.7968">8087 17889 995 0,'-9'6'401'16,"0"5"-263"-16,16 3-46 16,34-8-24-16,20-4-9 15,23-3 2-15,9-8-9 16,-1 2-19-16,-9 1-6 16,-17 4-46-16,-12 4-66 15,-25 2-343-15</inkml:trace>
  <inkml:trace contextRef="#ctx0" brushRef="#br0" timeOffset="356291.8979">8565 17761 774 0,'15'4'407'16,"10"2"-67"-16,1 11-204 15,-3 3-15-15,-8 7-40 16,-6 3-19-16,-9-1-27 15,-3-2-8-15,-14-6-125 16,-3-7-166-16</inkml:trace>
  <inkml:trace contextRef="#ctx0" brushRef="#br0" timeOffset="356446.3627">8054 17805 1123 0,'-4'8'444'15,"-1"14"-323"-15,7 2-22 16,17 7-62-16,8 6-15 16,21-3-10-16,8-3 0 15,11-4 12-15</inkml:trace>
  <inkml:trace contextRef="#ctx0" brushRef="#br0" timeOffset="357024.1499">9311 17931 874 0,'1'1'395'0,"6"6"-156"15,1 15-130-15,0 3-30 0,-3 11-20 16,-4-2-17-16,-1-5-13 16,0-2-3-16,1-12-2 15,0-6 7-15,0-9 51 16,3-8 17-16,-2-11 12 15,4-3-7-15,5-6-55 16,3 2-15-16,7 3-23 16,2 2-2-16,4 13-2 15,1 3-6-15,0 10 3 16,-4 8-3-16,-6 8 4 16,-3 1 3-16,-11 2 4 15,2 0 2-15,-4 1-3 16,2 1-2-16,8 0-65 15,2-2-111-15</inkml:trace>
  <inkml:trace contextRef="#ctx0" brushRef="#br0" timeOffset="357281.2554">9915 18033 1089 0,'0'-3'528'0,"0"-1"-210"0,13-3-165 16,9 2-51-16,12-3-67 15,9-2-13-15,9 8-14 16,-3 1-3-16,-5 2-71 15,-6 1-81-15</inkml:trace>
  <inkml:trace contextRef="#ctx0" brushRef="#br0" timeOffset="357494.1597">9946 18136 892 0,'0'2'403'0,"8"0"-174"0,12 2-33 15,17-3-39-15,9-1-15 16,14-5-41-16,-3 1-20 16,-5-1-34-16,-7 3-14 15,-21 2-69-15</inkml:trace>
  <inkml:trace contextRef="#ctx0" brushRef="#br0" timeOffset="357958.9224">10639 17776 1071 0,'-2'0'507'0,"-2"1"-199"15,1 21-200-15,0 15-46 0,0 18-47 16,3 6-6-16,3-1-4 16,2-8 2-16,5-11 3 15,1-10-26-15,-2-15-205 16</inkml:trace>
  <inkml:trace contextRef="#ctx0" brushRef="#br0" timeOffset="358109.1033">10549 17761 998 0,'14'-15'510'16,"10"-11"-157"-16,19 1-180 15,2 6-60-15,8 6-74 16,1 6-29-16,-2 7-3 16,-1 2-41-16,-8 9-196 15</inkml:trace>
  <inkml:trace contextRef="#ctx0" brushRef="#br0" timeOffset="358282.235">10716 17917 1014 0,'12'1'414'0,"15"-1"-222"16,8-5-122-1,18 2-18-15,1 1-40 0</inkml:trace>
  <inkml:trace contextRef="#ctx0" brushRef="#br0" timeOffset="358794.8073">11134 18091 515 0,'1'-2'349'0,"3"-1"36"0,-1-1-83 15,-3 2-95-15,-1 1-47 16,-1-8-74-16,-5-11-30 16,-24-26-28-16,6 31-7 15,-5 8-16-15,-1 7-9 16,4 4-18-16,7 9-6 16,9 4-4-16,5 2 3 15,10 2 12-15,5-5 4 0,7-5 4 16,6-3 0-16,0-7 4 15,2-2 4-15,-4-4 7 16,-3-3 5-16,-2 2-2 16,-2 4-2-16,3 3-6 15,0 4-2-15,3 5-1 16,1 7-1-16,-2 10 4 16,-9 9 4-16,-9 9 15 15,-16 0 15-15,-18-2 17 16,-1-4 6-16,-12-12 0 15,2-11-8-15,6-16-21 16,1-10-51-16,16-17-232 16</inkml:trace>
  <inkml:trace contextRef="#ctx0" brushRef="#br0" timeOffset="359213.3117">11549 17934 809 0,'-4'2'467'16,"1"4"-52"-16,11-1-221 15,13-2-20-15,15 1-76 16,7-4-30-16,8 2-36 16,-18-2-10-16,4 0-16 15,1 2-18-15,-12-3-197 16,9 1-366-16</inkml:trace>
  <inkml:trace contextRef="#ctx0" brushRef="#br0" timeOffset="359481.2019">11599 18113 981 0,'5'0'495'16,"2"0"-151"-16,18-1-181 16,3 1-32-16,9 0-51 15,4 0-22-15,1 0-22 16,0-4-11-16,-3 4-42 16,-4-1 462-16</inkml:trace>
  <inkml:trace contextRef="#ctx0" brushRef="#br0" timeOffset="363654.7916">12213 17926 847 0,'10'1'402'0,"3"5"-172"0,2 9-77 16,-3 9-13-1,-9 5-50-15,-1 2-22 16,-4 1-27-16,-1-4-10 16,0-2-12-16,-1-7-2 15,3-9 7-15,-4-10 2 16,7-11-3-16,0-4-5 15,7-13-14-15,6-3-4 0,5-6 0 16,0 1 0 0,4 5-1-16,2 8 3 0,2 13 3 15,0 4 3-15,-5 14 4 16,-3 4 0-16,-6 6 2 16,-1 4 0-16,-4 7-2 15,-3-2-1-15,-3 2-4 16,0 2-1-16,-3-5-2 15,3 1 38-15,9-3-214 16</inkml:trace>
  <inkml:trace contextRef="#ctx0" brushRef="#br0" timeOffset="364173.8911">12473 18152 897 0,'0'-4'419'0,"5"-6"-177"16,5-6-58-16,10-12-62 15,6-5-18-15,12-6-24 16,4 2-9-16,-1 9-24 16,-5 11-21-16,-8 21-23 0,-7 10-3 15,-9 19-1-15,-3 3 1 16,-2 1 4-16,-3-3 0 15,0-7 2-15,3-2 3 16,-4-6-156-16,4 1-339 16</inkml:trace>
  <inkml:trace contextRef="#ctx0" brushRef="#br0" timeOffset="364834.1865">13217 18037 347 0,'4'-5'275'0,"6"-11"49"0,-8-1-23 15,-2 0-48 1,-7 0-22-16,-9 1-39 16,-6 1-23-16,-15 2-58 0,-7 6-33 15,-6 9-45-15,1 10-22 16,9 8-20-16,10 3-5 15,15 8-4-15,14-4 1 16,18-1 1-16,7-4 3 16,12-10 7-16,3-6 2 15,0-4 3-15,-1-6 1 0,-4-2 3 16,-11-2 1-16,-8-8 3 16,-5-5 2-16,-7 1-1 15,-2-2-1-15,-1 10-5 16,-4 5-3-16,1 6-7 15,3 3-1-15,-3 3-1 16,3-5 2-16,0 0 3 16,0 0-1-16,0 0-2 15,0 0-2-15,9 14-2 16,17 34 0-16,-13-22 3 16,-2-2 4-16,-3 9 2 15,0 7 2-15,-8 9 3 16,0 6 3-16,-9 0 6 15,-5-4 15-15,-12-4 40 16,-6-4 31-16,-10-13 40 16,-3-11-7-16,5-25-39 15,2-10-35-15,8-22-88 0,11-4-55 16</inkml:trace>
  <inkml:trace contextRef="#ctx0" brushRef="#br0" timeOffset="366420.8773">13954 17987 787 0,'10'-2'332'0,"28"1"-146"15,14-4-39-15,27 0-10 16,18 1-34-16,14-1-64 15,4 1 26-15,-13 0-189 16,-14 1-307-16</inkml:trace>
  <inkml:trace contextRef="#ctx0" brushRef="#br0" timeOffset="366704.767">14099 18101 618 0,'24'-2'332'0,"20"-2"-75"15,21 0-109-15,7 3-27 16,16 1-49-16,2 1-22 16,-16 1-22-16,-12-2-2 15,-26 0-63-15,-14-2-83 16</inkml:trace>
  <inkml:trace contextRef="#ctx0" brushRef="#br0" timeOffset="366872.1481">14613 17857 644 0,'5'4'322'0,"12"13"-86"0,1 4-70 16,9 9-21-16,2 7-6 15,-13 5-13 1,-7-8 2-16,-19 1-33 16,-11-5-26-16,-9-4-55 15,-1 3-90-15</inkml:trace>
  <inkml:trace contextRef="#ctx0" brushRef="#br0" timeOffset="367558.0638">15810 17803 1013 0,'11'-3'417'0,"20"6"-264"0,2 7-13 15,1 15-38-15,-2 10-23 16,-12 4-18-16,-10 4-3 15,-11-7-13-15,-6-4-7 16,0-9-13-16,0-8-6 16,7-14 1-16,2-6 0 15,10-18 0-15,7-9-3 0,8-13-9 16,8-3-5-16,-2 0-3 16,0 9 5-16,-8 18 6 15,-3 12 3-15,-9 18 11 16,-3 13-1-16,-8 14 6 15,-2 6 1-15,-1 5-6 16,-1-6-5-16,4-3-9 16,6-10-26-16</inkml:trace>
  <inkml:trace contextRef="#ctx0" brushRef="#br0" timeOffset="367875.1359">16527 17854 977 0,'5'0'430'0,"15"-3"-175"15,10 0-82-15,17 3-46 16,9 0-39-16,6 4-67 16,1 2-8-16,-5-3-36 15,-4 1-91-15</inkml:trace>
  <inkml:trace contextRef="#ctx0" brushRef="#br0" timeOffset="368070.1278">16667 18050 1004 0,'12'4'470'0,"21"-4"-212"16,10-4-35-16,13-1-89 0,4-5-52 16,-5 5-20-16,-8 0-79 15</inkml:trace>
  <inkml:trace contextRef="#ctx0" brushRef="#br0" timeOffset="368785.5209">17215 17888 841 0,'10'1'374'16,"15"8"-184"-16,2 9-75 0,0 10-47 16,-2 5-14-1,-10 2 6-15,-11-15 3 31,-3-11-12-31,1 2-4 0,-2 16-20 0,-1-6 3 0,-4-15 3 16,4-12 0-16,1-15-4 16,2-5-14-16,10-10-15 15,3-1-6-15,13 7-9 16,4 6-1-16,-1 18 2 16,0 8 4-16,-9 15 9 15,-6 6 6-15,-8 2 8 16,-1 0 2-16,-8 0-1 15,1-8-3-15,0-6-2 16,-1-5 0-16,5-12 2 16,0-4 0-16,10-15 0 15,3-4-2-15,4-8-6 16,5 1 7-16,-4 12 8 16,0 4 1-16,-1 18 4 15,-5 7-4-15,-4 11 4 16,-6 7 5-16,-6 7 1 0,0 2-2 15,0-1-35-15,5-3-77 16</inkml:trace>
  <inkml:trace contextRef="#ctx0" brushRef="#br0" timeOffset="369460.9619">18135 18063 442 0,'3'2'295'0,"7"1"11"16,0-6-71-16,-1 3-51 15,3-1-25-15,-6-4-22 16,-3-2-15-16,-4-12-36 0,-6-5-11 15,-10-1-16-15,-9-2-7 16,-5 9-4-16,-2 4-6 16,-2 15-19-16,9 9-7 15,5 9-20-15,6 4-5 16,15 0-3-16,7 2 0 16,9-4 2-16,7-3 1 15,1-7 3-15,-1-9-19 0,-4-2 4 16,-4-3 1-16,-5-3 4 15,-3 2 18-15,0 4-1 16,-3-2-3-16,-1 3-5 16,-2 4-1-16,-1-5 0 15,0 0 0-15,0 0 3 16,16 9-1-16,33 26 1 16,-31-16-4-16,-5 8 3 15,-8 2-10-15,-16 8 50 16,-9 2 24-16,-15 3 26 15,-7 5 17-15,-3-8-39 16,2-5-13-16,0-18-21 16,2-14-3-16,12-22-13 15,5-15-6-15,20-15-85 16,9-5-93-16</inkml:trace>
  <inkml:trace contextRef="#ctx0" brushRef="#br0" timeOffset="369923.1875">15750 17492 1090 0,'-4'12'428'0,"-7"19"-300"0,-1 20-38 16,4 49-20-16,2 19-5 15,9 35-3-15,5 14-2 16,7 0-13-16,-1-15-14 15,-1-27-11-15,-2-17-2 16,-8-35 3-16,-1-12-73 16</inkml:trace>
  <inkml:trace contextRef="#ctx0" brushRef="#br0" timeOffset="370268.8702">15640 17445 1459 0,'27'-4'475'0,"58"-3"-474"15,36-1-1-15,62 0 30 16,38-1 6-16,61 4-1 0,12 0-3 16,61 0-3-16,7 2-6 15,-9-9-7-15,-5 0 18 16,-55-3-134-16,-35-1 260 15</inkml:trace>
  <inkml:trace contextRef="#ctx0" brushRef="#br0" timeOffset="370631.8502">18718 17287 1136 0,'-2'14'408'0,"-1"38"-324"0,-2 26-46 15,0 39 6-15,5 20 13 16,4 23 9-16,3 7 52 16,8 28 0-16,2-10-8 15,11-26-9-15,4-13-58 16,28 212-18-16</inkml:trace>
  <inkml:trace contextRef="#ctx0" brushRef="#br0" timeOffset="371082.1956">15632 18668 1108 0,'5'3'356'16,"24"2"-322"-16,26 1-11 16,65 0 85-16,37-5 42 15,74-1-7-15,31 0-5 16,27-1-62-16,41 0-33 15,17-3-26-15,-97-3-3 16,-125 4 2 0,0 1 1-16,357-13 69 0,-49-1 381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6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r>
              <a:rPr lang="el-GR" baseline="0" dirty="0" smtClean="0"/>
              <a:t> Δεν είναι κάθετες οι δυνάμεις!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 = F1cos</a:t>
            </a:r>
            <a:r>
              <a:rPr lang="el-GR" baseline="0" dirty="0" smtClean="0"/>
              <a:t>θ + </a:t>
            </a:r>
            <a:r>
              <a:rPr lang="en-US" baseline="0" dirty="0" smtClean="0"/>
              <a:t>F2cos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 = F1sin</a:t>
            </a:r>
            <a:r>
              <a:rPr lang="el-GR" baseline="0" dirty="0" smtClean="0"/>
              <a:t>θ + </a:t>
            </a:r>
            <a:r>
              <a:rPr lang="en-US" baseline="0" dirty="0" smtClean="0"/>
              <a:t>F2sin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n-US" baseline="0" dirty="0" smtClean="0"/>
              <a:t>ax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/m = 29 m/s^2</a:t>
            </a:r>
          </a:p>
          <a:p>
            <a:r>
              <a:rPr lang="en-US" baseline="0" dirty="0" smtClean="0"/>
              <a:t>ay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/m = 17 m/s^2</a:t>
            </a:r>
            <a:br>
              <a:rPr lang="en-US" baseline="0" dirty="0" smtClean="0"/>
            </a:br>
            <a:r>
              <a:rPr lang="en-US" baseline="0" dirty="0" smtClean="0"/>
              <a:t>a = 34 m/s^2</a:t>
            </a:r>
          </a:p>
          <a:p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37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r>
              <a:rPr lang="el-GR" baseline="0" dirty="0" smtClean="0"/>
              <a:t> Δεν είναι κάθετες οι δυνάμεις!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 = F1cos</a:t>
            </a:r>
            <a:r>
              <a:rPr lang="el-GR" baseline="0" dirty="0" smtClean="0"/>
              <a:t>θ + </a:t>
            </a:r>
            <a:r>
              <a:rPr lang="en-US" baseline="0" dirty="0" smtClean="0"/>
              <a:t>F2cos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 = F1sin</a:t>
            </a:r>
            <a:r>
              <a:rPr lang="el-GR" baseline="0" dirty="0" smtClean="0"/>
              <a:t>θ + </a:t>
            </a:r>
            <a:r>
              <a:rPr lang="en-US" baseline="0" dirty="0" smtClean="0"/>
              <a:t>F2sin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n-US" baseline="0" dirty="0" smtClean="0"/>
              <a:t>ax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/m = 29 m/s^2</a:t>
            </a:r>
          </a:p>
          <a:p>
            <a:r>
              <a:rPr lang="en-US" baseline="0" dirty="0" smtClean="0"/>
              <a:t>ay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/m = 17 m/s^2</a:t>
            </a:r>
            <a:br>
              <a:rPr lang="en-US" baseline="0" dirty="0" smtClean="0"/>
            </a:br>
            <a:r>
              <a:rPr lang="en-US" baseline="0" dirty="0" smtClean="0"/>
              <a:t>a = 34 m/s^2</a:t>
            </a:r>
          </a:p>
          <a:p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9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858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</a:p>
          <a:p>
            <a:r>
              <a:rPr lang="en-US" baseline="0" dirty="0" err="1" smtClean="0"/>
              <a:t>a_x</a:t>
            </a:r>
            <a:r>
              <a:rPr lang="en-US" baseline="0" dirty="0" smtClean="0"/>
              <a:t> = T/m</a:t>
            </a:r>
            <a:br>
              <a:rPr lang="en-US" baseline="0" dirty="0" smtClean="0"/>
            </a:br>
            <a:r>
              <a:rPr lang="en-US" baseline="0" dirty="0" smtClean="0"/>
              <a:t>n = </a:t>
            </a:r>
            <a:r>
              <a:rPr lang="en-US" baseline="0" dirty="0" err="1" smtClean="0"/>
              <a:t>F_g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02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0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Συστήματα αναφοράς</a:t>
            </a:r>
            <a:endParaRPr lang="en-US" b="1" dirty="0" smtClean="0"/>
          </a:p>
          <a:p>
            <a:endParaRPr lang="en-US" b="1" dirty="0"/>
          </a:p>
          <a:p>
            <a:pPr lvl="1"/>
            <a:r>
              <a:rPr lang="el-GR" b="1" dirty="0" smtClean="0"/>
              <a:t>Σύστημα αναφοράς </a:t>
            </a:r>
            <a:r>
              <a:rPr lang="el-GR" dirty="0" smtClean="0"/>
              <a:t>ονομάζουμε το φυσικό αντικείμενο στο οποίο προσαρτούμε το σύστημα συντεταγμένων μας</a:t>
            </a:r>
          </a:p>
          <a:p>
            <a:pPr lvl="2"/>
            <a:r>
              <a:rPr lang="el-GR" dirty="0" smtClean="0"/>
              <a:t>Π.χ. το έδαφος, όταν μετράμε την ταχύτητα ενός σώματος</a:t>
            </a:r>
          </a:p>
          <a:p>
            <a:pPr lvl="1"/>
            <a:endParaRPr lang="el-GR" b="1" dirty="0" smtClean="0"/>
          </a:p>
          <a:p>
            <a:pPr lvl="1"/>
            <a:r>
              <a:rPr lang="el-GR" dirty="0" smtClean="0"/>
              <a:t>Ένα σύστημα αναφοράς στο οποίο ένα σώμα </a:t>
            </a:r>
            <a:r>
              <a:rPr lang="el-GR" b="1" dirty="0"/>
              <a:t>δεν αλληλεπιδρά</a:t>
            </a:r>
            <a:r>
              <a:rPr lang="el-GR" dirty="0"/>
              <a:t> με άλλα </a:t>
            </a:r>
            <a:r>
              <a:rPr lang="el-GR" dirty="0" smtClean="0"/>
              <a:t>σώματα και έχει </a:t>
            </a:r>
            <a:r>
              <a:rPr lang="el-GR" b="1" dirty="0" smtClean="0"/>
              <a:t>μηδενική</a:t>
            </a:r>
            <a:r>
              <a:rPr lang="el-GR" dirty="0" smtClean="0"/>
              <a:t> επιτάχυνση</a:t>
            </a:r>
            <a:r>
              <a:rPr lang="en-US" dirty="0" smtClean="0"/>
              <a:t> </a:t>
            </a:r>
            <a:r>
              <a:rPr lang="el-GR" dirty="0"/>
              <a:t>λέγεται </a:t>
            </a:r>
            <a:r>
              <a:rPr lang="el-GR" b="1" dirty="0" smtClean="0"/>
              <a:t>αδρανειακό </a:t>
            </a:r>
            <a:r>
              <a:rPr lang="el-GR" b="1" dirty="0"/>
              <a:t>σύστημα </a:t>
            </a:r>
            <a:r>
              <a:rPr lang="el-GR" b="1" dirty="0" smtClean="0"/>
              <a:t>αναφοράς</a:t>
            </a:r>
          </a:p>
          <a:p>
            <a:pPr lvl="1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184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105400"/>
          </a:xfrm>
        </p:spPr>
        <p:txBody>
          <a:bodyPr>
            <a:normAutofit fontScale="92500"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</a:t>
            </a:r>
            <a:endParaRPr lang="el-GR" b="1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Πάντα μπορούμε να βρούμε ένα αδρανειακό σύστημα αναφοράς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…και στη συνέχεια θα θεωρούμε κάθε σύστημα αναφοράς ως αδρανειακό, κι εκεί θα ισχύουν οι νόμοι που θα περιγράψουμε</a:t>
            </a:r>
          </a:p>
          <a:p>
            <a:pPr lvl="1"/>
            <a:endParaRPr lang="el-GR" sz="1300" dirty="0" smtClean="0">
              <a:sym typeface="Wingdings" panose="05000000000000000000" pitchFamily="2" charset="2"/>
            </a:endParaRPr>
          </a:p>
          <a:p>
            <a:pPr lvl="1"/>
            <a:r>
              <a:rPr lang="el-GR" b="1" dirty="0" smtClean="0">
                <a:sym typeface="Wingdings" panose="05000000000000000000" pitchFamily="2" charset="2"/>
              </a:rPr>
              <a:t>Απουσία εξωτερικών δυνάμεων και παρουσία αδρανειακού συστήματος αναφοράς</a:t>
            </a:r>
          </a:p>
          <a:p>
            <a:pPr lvl="2"/>
            <a:r>
              <a:rPr lang="el-GR" sz="1900" b="1" dirty="0" smtClean="0">
                <a:sym typeface="Wingdings" panose="05000000000000000000" pitchFamily="2" charset="2"/>
              </a:rPr>
              <a:t>ένα σώμα </a:t>
            </a:r>
            <a:r>
              <a:rPr lang="el-GR" sz="1900" b="1" dirty="0">
                <a:sym typeface="Wingdings" panose="05000000000000000000" pitchFamily="2" charset="2"/>
              </a:rPr>
              <a:t>σε ηρεμία παραμένει </a:t>
            </a:r>
            <a:r>
              <a:rPr lang="el-GR" sz="1900" b="1" dirty="0" smtClean="0">
                <a:sym typeface="Wingdings" panose="05000000000000000000" pitchFamily="2" charset="2"/>
              </a:rPr>
              <a:t>σε ηρεμία</a:t>
            </a:r>
            <a:endParaRPr lang="el-GR" sz="1900" b="1" dirty="0">
              <a:sym typeface="Wingdings" panose="05000000000000000000" pitchFamily="2" charset="2"/>
            </a:endParaRPr>
          </a:p>
          <a:p>
            <a:pPr lvl="2"/>
            <a:r>
              <a:rPr lang="el-GR" sz="1900" b="1" dirty="0">
                <a:sym typeface="Wingdings" panose="05000000000000000000" pitchFamily="2" charset="2"/>
              </a:rPr>
              <a:t>ένα </a:t>
            </a:r>
            <a:r>
              <a:rPr lang="el-GR" sz="1900" b="1" dirty="0" smtClean="0">
                <a:sym typeface="Wingdings" panose="05000000000000000000" pitchFamily="2" charset="2"/>
              </a:rPr>
              <a:t>σώμα υπό σταθερή ταχύτητα παραμένει υπό σταθερή ταχύτητα</a:t>
            </a:r>
          </a:p>
          <a:p>
            <a:pPr lvl="2"/>
            <a:endParaRPr lang="el-GR" sz="1100" i="1" dirty="0">
              <a:sym typeface="Wingdings" panose="05000000000000000000" pitchFamily="2" charset="2"/>
            </a:endParaRPr>
          </a:p>
          <a:p>
            <a:pPr lvl="1"/>
            <a:r>
              <a:rPr lang="el-GR" sz="2100" dirty="0"/>
              <a:t>Με άλλα λόγια</a:t>
            </a:r>
          </a:p>
          <a:p>
            <a:pPr lvl="2"/>
            <a:r>
              <a:rPr lang="el-GR" sz="1900" b="1" dirty="0"/>
              <a:t>Όταν δεν επιδρά καμιά δύναμη σε ένα </a:t>
            </a:r>
            <a:r>
              <a:rPr lang="el-GR" sz="1900" b="1" dirty="0" smtClean="0"/>
              <a:t>σώμα, </a:t>
            </a:r>
            <a:r>
              <a:rPr lang="el-GR" sz="1900" b="1" dirty="0"/>
              <a:t>η επιτάχυνση του </a:t>
            </a:r>
            <a:r>
              <a:rPr lang="el-GR" sz="1900" b="1" dirty="0" smtClean="0"/>
              <a:t>σώματος </a:t>
            </a:r>
            <a:r>
              <a:rPr lang="el-GR" sz="1900" b="1" dirty="0"/>
              <a:t>είναι μηδενική</a:t>
            </a:r>
          </a:p>
          <a:p>
            <a:endParaRPr lang="el-GR" sz="1200" dirty="0" smtClean="0"/>
          </a:p>
          <a:p>
            <a:r>
              <a:rPr lang="el-GR" sz="2300" dirty="0" smtClean="0"/>
              <a:t>Η </a:t>
            </a:r>
            <a:r>
              <a:rPr lang="el-GR" sz="2300" dirty="0"/>
              <a:t>τάση ενός </a:t>
            </a:r>
            <a:r>
              <a:rPr lang="el-GR" sz="2300" dirty="0" smtClean="0"/>
              <a:t>σώματος </a:t>
            </a:r>
            <a:r>
              <a:rPr lang="el-GR" sz="2300" dirty="0"/>
              <a:t>να αντιδρά σε οποιαδήποτε μεταβολή της κινητικής του κατάστασης λέγεται </a:t>
            </a:r>
            <a:r>
              <a:rPr lang="el-GR" sz="2300" b="1" dirty="0"/>
              <a:t>αδράνεια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2971800"/>
            <a:ext cx="7315200" cy="1447800"/>
          </a:xfrm>
          <a:prstGeom prst="roundRect">
            <a:avLst>
              <a:gd name="adj" fmla="val 94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7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52578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</a:t>
            </a:r>
            <a:r>
              <a:rPr lang="en-US" b="1" dirty="0"/>
              <a:t>n</a:t>
            </a:r>
            <a:endParaRPr lang="el-GR" b="1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Όμως η δύναμη είναι διανυσματικό μέγεθος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Μπορούν να ασκούνται δυνάμεις επάνω σε ένα σώμα αλλά η συνολική δύναμη (ή </a:t>
            </a:r>
            <a:r>
              <a:rPr lang="el-GR" b="1" dirty="0" smtClean="0">
                <a:sym typeface="Wingdings" panose="05000000000000000000" pitchFamily="2" charset="2"/>
              </a:rPr>
              <a:t>συνισταμένη</a:t>
            </a:r>
            <a:r>
              <a:rPr lang="el-GR" dirty="0" smtClean="0">
                <a:sym typeface="Wingdings" panose="05000000000000000000" pitchFamily="2" charset="2"/>
              </a:rPr>
              <a:t>) να είναι μηδέν!</a:t>
            </a:r>
          </a:p>
          <a:p>
            <a:pPr lvl="1"/>
            <a:endParaRPr lang="el-GR" sz="2300" dirty="0">
              <a:sym typeface="Wingdings" panose="05000000000000000000" pitchFamily="2" charset="2"/>
            </a:endParaRPr>
          </a:p>
          <a:p>
            <a:r>
              <a:rPr lang="el-GR" sz="2500" dirty="0" smtClean="0">
                <a:sym typeface="Wingdings" panose="05000000000000000000" pitchFamily="2" charset="2"/>
              </a:rPr>
              <a:t>Άρα μια πιο σωστή διατύπωση του 1</a:t>
            </a:r>
            <a:r>
              <a:rPr lang="el-GR" sz="2500" baseline="30000" dirty="0" smtClean="0">
                <a:sym typeface="Wingdings" panose="05000000000000000000" pitchFamily="2" charset="2"/>
              </a:rPr>
              <a:t>ου</a:t>
            </a:r>
            <a:r>
              <a:rPr lang="el-GR" sz="2500" dirty="0" smtClean="0">
                <a:sym typeface="Wingdings" panose="05000000000000000000" pitchFamily="2" charset="2"/>
              </a:rPr>
              <a:t> νόμου του </a:t>
            </a:r>
            <a:r>
              <a:rPr lang="en-US" sz="2500" dirty="0" smtClean="0">
                <a:sym typeface="Wingdings" panose="05000000000000000000" pitchFamily="2" charset="2"/>
              </a:rPr>
              <a:t>Newton </a:t>
            </a:r>
            <a:r>
              <a:rPr lang="el-GR" sz="2500" dirty="0" smtClean="0">
                <a:sym typeface="Wingdings" panose="05000000000000000000" pitchFamily="2" charset="2"/>
              </a:rPr>
              <a:t>θα είναι:</a:t>
            </a:r>
          </a:p>
          <a:p>
            <a:pPr marL="342900" lvl="2" indent="-274320"/>
            <a:endParaRPr lang="el-GR" sz="1900" b="1" i="1" dirty="0" smtClean="0"/>
          </a:p>
          <a:p>
            <a:pPr marL="342900" lvl="2" indent="-274320"/>
            <a:r>
              <a:rPr lang="el-GR" sz="2400" b="1" dirty="0" smtClean="0"/>
              <a:t>Αν η συνισταμένη (το διανυσματικό άθροισμα) των δυνάμεων που ασκούνται </a:t>
            </a:r>
            <a:r>
              <a:rPr lang="el-GR" sz="2400" b="1" dirty="0"/>
              <a:t>σε ένα </a:t>
            </a:r>
            <a:r>
              <a:rPr lang="el-GR" sz="2400" b="1" dirty="0" smtClean="0"/>
              <a:t>σώμα είναι μηδενική, </a:t>
            </a:r>
            <a:r>
              <a:rPr lang="el-GR" sz="2400" b="1" dirty="0"/>
              <a:t>η επιτάχυνση του </a:t>
            </a:r>
            <a:r>
              <a:rPr lang="el-GR" sz="2400" b="1" dirty="0" smtClean="0"/>
              <a:t>σώματος </a:t>
            </a:r>
            <a:r>
              <a:rPr lang="el-GR" sz="2400" b="1" dirty="0"/>
              <a:t>είναι </a:t>
            </a:r>
            <a:r>
              <a:rPr lang="el-GR" sz="2400" b="1" dirty="0" smtClean="0"/>
              <a:t>μηδενική</a:t>
            </a:r>
          </a:p>
          <a:p>
            <a:pPr marL="553212" lvl="3" indent="-274320"/>
            <a:r>
              <a:rPr lang="el-GR" sz="2200" b="1" dirty="0" smtClean="0"/>
              <a:t>Αν το σώμα είναι ακίνητο, τότε παραμένει ακίνητο</a:t>
            </a:r>
          </a:p>
          <a:p>
            <a:pPr marL="553212" lvl="3" indent="-274320"/>
            <a:r>
              <a:rPr lang="el-GR" sz="2200" b="1" dirty="0" smtClean="0"/>
              <a:t>Αν κινείται υπό σταθερή ταχύτητα, συνεχίζει και κινείται έτσι</a:t>
            </a:r>
          </a:p>
          <a:p>
            <a:pPr marL="342900" lvl="2" indent="-274320"/>
            <a:endParaRPr lang="el-GR" sz="1000" dirty="0" smtClean="0"/>
          </a:p>
          <a:p>
            <a:pPr marL="342900" lvl="2" indent="-274320"/>
            <a:r>
              <a:rPr lang="el-GR" sz="2400" dirty="0" smtClean="0"/>
              <a:t>Λέμε τότε ότι το σώμα </a:t>
            </a:r>
            <a:r>
              <a:rPr lang="el-GR" sz="2400" b="1" dirty="0" smtClean="0"/>
              <a:t>ισορροπεί</a:t>
            </a:r>
            <a:endParaRPr lang="el-GR" sz="2400" b="1" dirty="0"/>
          </a:p>
          <a:p>
            <a:endParaRPr lang="el-GR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013199"/>
            <a:ext cx="7696200" cy="1752600"/>
          </a:xfrm>
          <a:prstGeom prst="roundRect">
            <a:avLst>
              <a:gd name="adj" fmla="val 1209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</p:spPr>
            <p:txBody>
              <a:bodyPr>
                <a:normAutofit/>
              </a:bodyPr>
              <a:lstStyle/>
              <a:p>
                <a:r>
                  <a:rPr lang="el-GR" sz="2300" dirty="0" smtClean="0"/>
                  <a:t>Από τα προηγούμενα, μπορούμε λοιπόν να συμπεράνουμε ότι:</a:t>
                </a:r>
              </a:p>
              <a:p>
                <a:endParaRPr lang="el-GR" sz="1400" dirty="0"/>
              </a:p>
              <a:p>
                <a:r>
                  <a:rPr lang="el-GR" sz="2300" b="1" dirty="0"/>
                  <a:t>Ένα </a:t>
                </a:r>
                <a:r>
                  <a:rPr lang="el-GR" sz="2300" b="1" dirty="0" smtClean="0"/>
                  <a:t>σώμα </a:t>
                </a:r>
                <a:r>
                  <a:rPr lang="el-GR" sz="2300" b="1" dirty="0"/>
                  <a:t>που επιταχύνει πρέπει να υπόκειται σε κάποια </a:t>
                </a:r>
                <a:r>
                  <a:rPr lang="el-GR" sz="2300" b="1" dirty="0" smtClean="0"/>
                  <a:t>(συνισταμένη, μη μηδενική) δύναμη</a:t>
                </a:r>
                <a:endParaRPr lang="el-GR" sz="2300" b="1" dirty="0"/>
              </a:p>
              <a:p>
                <a:endParaRPr lang="el-GR" sz="1400" b="1" dirty="0"/>
              </a:p>
              <a:p>
                <a:r>
                  <a:rPr lang="el-GR" sz="2300" b="1" dirty="0"/>
                  <a:t>Η δύναμη είναι το αίτιο της </a:t>
                </a:r>
                <a:r>
                  <a:rPr lang="el-GR" sz="2300" b="1" u="sng" dirty="0"/>
                  <a:t>μεταβολής</a:t>
                </a:r>
                <a:r>
                  <a:rPr lang="el-GR" sz="2300" b="1" dirty="0"/>
                  <a:t> της κίνησης ενός </a:t>
                </a:r>
                <a:r>
                  <a:rPr lang="el-GR" sz="2300" b="1" dirty="0" smtClean="0"/>
                  <a:t>σώματος</a:t>
                </a:r>
                <a:endParaRPr lang="en-US" sz="2300" b="1" dirty="0" smtClean="0"/>
              </a:p>
              <a:p>
                <a:endParaRPr lang="en-US" sz="1400" b="1" dirty="0"/>
              </a:p>
              <a:p>
                <a:r>
                  <a:rPr lang="el-GR" sz="2300" b="1" dirty="0" smtClean="0"/>
                  <a:t>Ο 1</a:t>
                </a:r>
                <a:r>
                  <a:rPr lang="el-GR" sz="2300" b="1" baseline="30000" dirty="0" smtClean="0"/>
                  <a:t>ος</a:t>
                </a:r>
                <a:r>
                  <a:rPr lang="el-GR" sz="2300" b="1" dirty="0" smtClean="0"/>
                  <a:t> νόμος του </a:t>
                </a:r>
                <a:r>
                  <a:rPr lang="en-US" sz="2300" b="1" dirty="0" smtClean="0"/>
                  <a:t>Newton </a:t>
                </a:r>
                <a:r>
                  <a:rPr lang="el-GR" sz="2300" b="1" dirty="0" smtClean="0"/>
                  <a:t>γράφεται ως</a:t>
                </a:r>
                <a:endParaRPr lang="en-US" sz="2300" b="1" dirty="0" smtClean="0"/>
              </a:p>
              <a:p>
                <a:endParaRPr lang="el-GR" sz="1400" b="1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sz="23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  <a:blipFill rotWithShape="0">
                <a:blip r:embed="rId2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600200"/>
            <a:ext cx="7948449" cy="4876800"/>
          </a:xfrm>
        </p:spPr>
        <p:txBody>
          <a:bodyPr>
            <a:normAutofit/>
          </a:bodyPr>
          <a:lstStyle/>
          <a:p>
            <a:r>
              <a:rPr lang="el-GR" sz="2300" dirty="0"/>
              <a:t>Διαφορετικά </a:t>
            </a:r>
            <a:r>
              <a:rPr lang="el-GR" sz="2300" dirty="0" smtClean="0"/>
              <a:t>σώματα </a:t>
            </a:r>
            <a:r>
              <a:rPr lang="el-GR" sz="2300" dirty="0"/>
              <a:t>χρειάζονται διαφορετικό μέτρο δύναμης για να μεταβάλλουν την κατάσταση κίνησής </a:t>
            </a:r>
            <a:r>
              <a:rPr lang="el-GR" sz="2300" dirty="0" smtClean="0"/>
              <a:t>τους</a:t>
            </a:r>
            <a:br>
              <a:rPr lang="el-GR" sz="2300" dirty="0" smtClean="0"/>
            </a:br>
            <a:endParaRPr lang="el-GR" sz="2300" dirty="0"/>
          </a:p>
          <a:p>
            <a:pPr lvl="1"/>
            <a:r>
              <a:rPr lang="el-GR" sz="2100" dirty="0"/>
              <a:t>Με άλλα λόγια, αντιστέκονται περισσότερο ή λιγότερο στη μεταβολή της κίνησής τους</a:t>
            </a:r>
          </a:p>
          <a:p>
            <a:endParaRPr lang="el-GR" sz="2300" dirty="0"/>
          </a:p>
          <a:p>
            <a:r>
              <a:rPr lang="el-GR" sz="2300" dirty="0" smtClean="0"/>
              <a:t>Γιατί</a:t>
            </a:r>
            <a:r>
              <a:rPr lang="el-GR" sz="2300" dirty="0"/>
              <a:t>;</a:t>
            </a:r>
          </a:p>
          <a:p>
            <a:pPr lvl="1"/>
            <a:r>
              <a:rPr lang="el-GR" sz="2100" dirty="0"/>
              <a:t>Γιατί έχουν διαφορετική </a:t>
            </a:r>
            <a:r>
              <a:rPr lang="el-GR" sz="2100" b="1" dirty="0"/>
              <a:t>μάζα</a:t>
            </a:r>
            <a:r>
              <a:rPr lang="el-GR" sz="2100" dirty="0"/>
              <a:t> </a:t>
            </a:r>
          </a:p>
          <a:p>
            <a:endParaRPr lang="el-GR" sz="2300" dirty="0" smtClean="0"/>
          </a:p>
          <a:p>
            <a:r>
              <a:rPr lang="el-GR" sz="2300" dirty="0" smtClean="0"/>
              <a:t>Η </a:t>
            </a:r>
            <a:r>
              <a:rPr lang="el-GR" sz="2300" b="1" dirty="0"/>
              <a:t>μάζα</a:t>
            </a:r>
            <a:r>
              <a:rPr lang="el-GR" sz="2300" dirty="0"/>
              <a:t> είναι μια ιδιότητα ενός </a:t>
            </a:r>
            <a:r>
              <a:rPr lang="el-GR" sz="2300" dirty="0" smtClean="0"/>
              <a:t>σώματος </a:t>
            </a:r>
            <a:r>
              <a:rPr lang="el-GR" sz="2300" dirty="0"/>
              <a:t>που </a:t>
            </a:r>
            <a:r>
              <a:rPr lang="el-GR" sz="2300" b="1" dirty="0"/>
              <a:t>ορίζει «πόση» αντίσταση παρουσιάζει στην προσπάθεια μεταβολής της ταχύτητάς του</a:t>
            </a:r>
          </a:p>
          <a:p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965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49" cy="4153348"/>
          </a:xfrm>
        </p:spPr>
        <p:txBody>
          <a:bodyPr/>
          <a:lstStyle/>
          <a:p>
            <a:r>
              <a:rPr lang="el-GR" dirty="0" smtClean="0"/>
              <a:t>Ο 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μας εξηγεί τι συμβαίνει σε ένα σώμα όταν οι δυνάμεις που ασκούνται έχουν</a:t>
            </a:r>
            <a:r>
              <a:rPr lang="en-US" dirty="0" smtClean="0"/>
              <a:t> </a:t>
            </a:r>
            <a:r>
              <a:rPr lang="el-GR" dirty="0" smtClean="0"/>
              <a:t>συνισταμένη μηδέν</a:t>
            </a:r>
          </a:p>
          <a:p>
            <a:endParaRPr lang="el-GR" dirty="0" smtClean="0"/>
          </a:p>
          <a:p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(που θα δούμε αμέσως) μας εξηγεί τι συμβαίνει όταν οι δυνάμεις που ασκούνται επάνω του </a:t>
            </a:r>
            <a:r>
              <a:rPr lang="el-GR" b="1" dirty="0" smtClean="0"/>
              <a:t>ΔΕΝ</a:t>
            </a:r>
            <a:r>
              <a:rPr lang="el-GR" dirty="0" smtClean="0"/>
              <a:t> έχουν μηδενική συνισταμένη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Δεύτερος Νόμος του </a:t>
                </a:r>
                <a:r>
                  <a:rPr lang="en-US" b="1" dirty="0" smtClean="0"/>
                  <a:t>Newton</a:t>
                </a:r>
              </a:p>
              <a:p>
                <a:pPr lvl="1"/>
                <a:r>
                  <a:rPr lang="el-GR" dirty="0" smtClean="0"/>
                  <a:t>Σε ένα αδρανειακό σύστημα αναφοράς, η επιτάχυνση ενός σώματος είναι </a:t>
                </a:r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ευθέως ανάλογη στη συνολική δύναμη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dirty="0" smtClean="0"/>
                  <a:t>που ασκείται επάνω του και </a:t>
                </a:r>
                <a:endParaRPr lang="en-US" dirty="0" smtClean="0"/>
              </a:p>
              <a:p>
                <a:pPr marL="1143000" lvl="2" indent="-457200">
                  <a:buFont typeface="+mj-lt"/>
                  <a:buAutoNum type="arabicPeriod"/>
                </a:pPr>
                <a:r>
                  <a:rPr lang="el-GR" dirty="0" smtClean="0"/>
                  <a:t>αντιστρόφως ανάλογη της μάζας 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l-GR" i="1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και έτσι έχουμε τη γνωστή σχέση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endParaRPr lang="el-GR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429000" y="5181600"/>
            <a:ext cx="2133600" cy="762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300" dirty="0" smtClean="0"/>
                  <a:t>Φυσικά, μπορούμε </a:t>
                </a:r>
                <a:r>
                  <a:rPr lang="en-US" sz="2300" dirty="0" smtClean="0"/>
                  <a:t>– </a:t>
                </a:r>
                <a:r>
                  <a:rPr lang="el-GR" sz="2300" dirty="0" smtClean="0"/>
                  <a:t>και σε πολλές περιπτώσεις </a:t>
                </a:r>
                <a:r>
                  <a:rPr lang="el-GR" sz="2300" b="1" dirty="0" smtClean="0"/>
                  <a:t>επιβάλλεται</a:t>
                </a:r>
                <a:r>
                  <a:rPr lang="el-GR" sz="2300" dirty="0" smtClean="0"/>
                  <a:t> – να </a:t>
                </a:r>
                <a:r>
                  <a:rPr lang="el-GR" sz="2300" dirty="0"/>
                  <a:t>αναλύσουμε το 2</a:t>
                </a:r>
                <a:r>
                  <a:rPr lang="el-GR" sz="2300" baseline="30000" dirty="0"/>
                  <a:t>ο</a:t>
                </a:r>
                <a:r>
                  <a:rPr lang="el-GR" sz="2300" dirty="0"/>
                  <a:t> νόμο </a:t>
                </a:r>
                <a:r>
                  <a:rPr lang="en-US" sz="2300" dirty="0" smtClean="0"/>
                  <a:t>(</a:t>
                </a:r>
                <a:r>
                  <a:rPr lang="el-GR" sz="2300" dirty="0" smtClean="0"/>
                  <a:t>όπως και τον 1</a:t>
                </a:r>
                <a:r>
                  <a:rPr lang="el-GR" sz="2300" baseline="30000" dirty="0" smtClean="0"/>
                  <a:t>ο</a:t>
                </a:r>
                <a:r>
                  <a:rPr lang="el-GR" sz="2300" dirty="0" smtClean="0"/>
                  <a:t>) σε </a:t>
                </a:r>
                <a:r>
                  <a:rPr lang="el-GR" sz="2300" i="1" dirty="0"/>
                  <a:t>συνιστώσες παράλληλες με τους άξονες</a:t>
                </a:r>
                <a:r>
                  <a:rPr lang="el-GR" sz="2300" dirty="0"/>
                  <a:t> του συστήματος αναφοράς μας</a:t>
                </a:r>
                <a:br>
                  <a:rPr lang="el-GR" sz="2300" dirty="0"/>
                </a:br>
                <a:r>
                  <a:rPr lang="el-GR" sz="2300" dirty="0"/>
                  <a:t/>
                </a:r>
                <a:br>
                  <a:rPr lang="el-GR" sz="2300" dirty="0"/>
                </a:br>
                <a:r>
                  <a:rPr lang="en-US" sz="23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l-GR" sz="2300" dirty="0"/>
                  <a:t>,</a:t>
                </a: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l-GR" sz="2300" dirty="0"/>
              </a:p>
              <a:p>
                <a:endParaRPr lang="en-US" sz="2300" dirty="0" smtClean="0"/>
              </a:p>
              <a:p>
                <a:r>
                  <a:rPr lang="el-GR" sz="2300" b="1" dirty="0" smtClean="0"/>
                  <a:t>Μπορούμε να μετατρέψουμε τις παραπάνω διανυσματικές εξισώσεις σε αλγεβρικές λαμβάνοντας υπ’ όψη τη θετική φορά του εκάστοτε άξονα</a:t>
                </a:r>
              </a:p>
              <a:p>
                <a:pPr lvl="1"/>
                <a:r>
                  <a:rPr lang="el-GR" sz="2100" dirty="0" smtClean="0"/>
                  <a:t>….όπως θα δείξουμε στο επόμενο παράδειγμα</a:t>
                </a:r>
                <a:endParaRPr lang="en-US" sz="2100" dirty="0"/>
              </a:p>
              <a:p>
                <a:endParaRPr lang="el-GR" sz="2300" dirty="0"/>
              </a:p>
              <a:p>
                <a:r>
                  <a:rPr lang="el-GR" sz="2300" dirty="0"/>
                  <a:t>Μονάδα </a:t>
                </a:r>
                <a:r>
                  <a:rPr lang="el-GR" sz="2300" dirty="0" smtClean="0"/>
                  <a:t>μέτρησης δύναμης </a:t>
                </a:r>
                <a:r>
                  <a:rPr lang="el-GR" sz="2300" dirty="0"/>
                  <a:t>στο </a:t>
                </a:r>
                <a:r>
                  <a:rPr lang="en-US" sz="2300" dirty="0"/>
                  <a:t>S.I.</a:t>
                </a:r>
              </a:p>
              <a:p>
                <a:pPr lvl="1"/>
                <a:r>
                  <a:rPr lang="en-US" sz="2100" dirty="0"/>
                  <a:t>Newton (N) </a:t>
                </a:r>
                <a:r>
                  <a:rPr lang="en-US" sz="2100" dirty="0">
                    <a:sym typeface="Wingdings" panose="05000000000000000000" pitchFamily="2" charset="2"/>
                  </a:rPr>
                  <a:t> 1 N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l-GR" sz="21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872249" cy="4953000"/>
              </a:xfrm>
              <a:blipFill rotWithShape="0">
                <a:blip r:embed="rId2"/>
                <a:stretch>
                  <a:fillRect t="-1724" r="-17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43257"/>
            <a:ext cx="3086100" cy="366063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Παράδειγμα:</a:t>
            </a:r>
          </a:p>
          <a:p>
            <a:pPr lvl="1"/>
            <a:r>
              <a:rPr lang="el-GR" sz="2000" dirty="0"/>
              <a:t>Ένας δίσκος του </a:t>
            </a:r>
            <a:r>
              <a:rPr lang="en-US" sz="2000" dirty="0"/>
              <a:t>hockey</a:t>
            </a:r>
            <a:r>
              <a:rPr lang="el-GR" sz="2000" dirty="0"/>
              <a:t> στον πάγο, μάζας 0.3 </a:t>
            </a:r>
            <a:r>
              <a:rPr lang="en-US" sz="2000" dirty="0"/>
              <a:t>kg, </a:t>
            </a:r>
            <a:r>
              <a:rPr lang="el-GR" sz="2000" dirty="0"/>
              <a:t>ολισθαίνει ελεύθερα σε οριζόντια επιφάνεια πάγου. </a:t>
            </a:r>
            <a:r>
              <a:rPr lang="el-GR" sz="2000" dirty="0" smtClean="0"/>
              <a:t>Δυο </a:t>
            </a:r>
            <a:r>
              <a:rPr lang="el-GR" sz="2000" dirty="0"/>
              <a:t>μπαστούνια τη χτυπούν </a:t>
            </a:r>
            <a:r>
              <a:rPr lang="el-GR" sz="2000" dirty="0" smtClean="0"/>
              <a:t>ταυτόχρονα</a:t>
            </a:r>
            <a:r>
              <a:rPr lang="el-GR" sz="2000" dirty="0"/>
              <a:t>, με δυνάμεις και υπό  </a:t>
            </a:r>
            <a:r>
              <a:rPr lang="el-GR" sz="2000" dirty="0" smtClean="0"/>
              <a:t>γωνίες </a:t>
            </a:r>
            <a:r>
              <a:rPr lang="el-GR" sz="2000" dirty="0"/>
              <a:t>όπως στην Εικόνα. Βρείτε </a:t>
            </a:r>
            <a:r>
              <a:rPr lang="el-GR" sz="2000" dirty="0" smtClean="0"/>
              <a:t>το </a:t>
            </a:r>
            <a:r>
              <a:rPr lang="el-GR" sz="2000" dirty="0"/>
              <a:t>μέτρο και την κατεύθυνση της </a:t>
            </a:r>
            <a:r>
              <a:rPr lang="el-GR" sz="2000" dirty="0" smtClean="0"/>
              <a:t>επιτάχυνσης </a:t>
            </a:r>
            <a:r>
              <a:rPr lang="el-GR" sz="2000" dirty="0"/>
              <a:t>του δίσκου.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4760" y="923400"/>
              <a:ext cx="7980840" cy="5411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560" y="914760"/>
                <a:ext cx="7999200" cy="54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0440" y="1162440"/>
              <a:ext cx="7637400" cy="519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360" y="1155600"/>
                <a:ext cx="7656480" cy="52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652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21000" y="2191320"/>
              <a:ext cx="8326800" cy="3978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520" y="2183760"/>
                <a:ext cx="8343000" cy="39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7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/>
              <a:lstStyle/>
              <a:p>
                <a:r>
                  <a:rPr lang="el-GR" dirty="0" smtClean="0"/>
                  <a:t>Όλα τα σώματα έλκονται από τη Γη</a:t>
                </a:r>
              </a:p>
              <a:p>
                <a:pPr lvl="1"/>
                <a:r>
                  <a:rPr lang="el-GR" dirty="0" smtClean="0"/>
                  <a:t>Με άλλα λόγια, η Γη ασκεί δύναμη επάνω τους</a:t>
                </a:r>
              </a:p>
              <a:p>
                <a:pPr lvl="1"/>
                <a:r>
                  <a:rPr lang="el-GR" dirty="0" smtClean="0"/>
                  <a:t>Άρα, τα επιταχύνει!</a:t>
                </a:r>
              </a:p>
              <a:p>
                <a:pPr marL="685800" lvl="2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err="1" smtClean="0"/>
                  <a:t>Βαρυτική</a:t>
                </a:r>
                <a:r>
                  <a:rPr lang="el-GR" dirty="0" smtClean="0"/>
                  <a:t>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</a:t>
                </a:r>
                <a:r>
                  <a:rPr lang="el-GR" baseline="30000" dirty="0" err="1" smtClean="0"/>
                  <a:t>ος</a:t>
                </a:r>
                <a:r>
                  <a:rPr lang="el-GR" dirty="0" smtClean="0"/>
                  <a:t> Νόμος του </a:t>
                </a:r>
                <a:r>
                  <a:rPr lang="en-US" dirty="0" smtClean="0"/>
                  <a:t>Newton </a:t>
                </a:r>
                <a:r>
                  <a:rPr lang="el-GR" dirty="0" smtClean="0"/>
                  <a:t>για αντικείμενο που πέφτει ελεύθερα (απουσία αντιστάσεων του αέρα)</a:t>
                </a:r>
                <a:br>
                  <a:rPr lang="el-GR" dirty="0" smtClean="0"/>
                </a:b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5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41521"/>
            <a:ext cx="3162300" cy="24354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</p:spPr>
            <p:txBody>
              <a:bodyPr/>
              <a:lstStyle/>
              <a:p>
                <a:r>
                  <a:rPr lang="el-GR" b="1" dirty="0" smtClean="0"/>
                  <a:t>Τρίτος Νόμος του </a:t>
                </a:r>
                <a:r>
                  <a:rPr lang="en-US" b="1" dirty="0" smtClean="0"/>
                  <a:t>Newton</a:t>
                </a:r>
                <a:endParaRPr lang="en-US" dirty="0" smtClean="0"/>
              </a:p>
              <a:p>
                <a:pPr lvl="1"/>
                <a:r>
                  <a:rPr lang="el-GR" i="1" dirty="0" smtClean="0"/>
                  <a:t>Σε κάθε δράση, υπάρχει μια αντίδραση!</a:t>
                </a:r>
              </a:p>
              <a:p>
                <a:pPr lvl="1"/>
                <a:r>
                  <a:rPr lang="el-GR" dirty="0" smtClean="0"/>
                  <a:t>Πιο τυπικά…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l-GR" b="1" i="1" dirty="0" smtClean="0">
                    <a:sym typeface="Wingdings" panose="05000000000000000000" pitchFamily="2" charset="2"/>
                  </a:rPr>
                  <a:t>Αν 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l-GR" b="1" i="1" dirty="0" smtClean="0"/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i="1" dirty="0" smtClean="0"/>
                  <a:t>, που ασκείται από το σώμα 2 στο σώμα 1:</a:t>
                </a: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  <a:blipFill rotWithShape="0">
                <a:blip r:embed="rId3"/>
                <a:stretch>
                  <a:fillRect t="-1175" r="-1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orizontal Scroll 4"/>
          <p:cNvSpPr/>
          <p:nvPr/>
        </p:nvSpPr>
        <p:spPr>
          <a:xfrm>
            <a:off x="738350" y="5410200"/>
            <a:ext cx="4519450" cy="1066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Οι δυνάμεις του 3</a:t>
            </a:r>
            <a:r>
              <a:rPr lang="el-GR" baseline="30000" dirty="0" smtClean="0"/>
              <a:t>ου</a:t>
            </a:r>
            <a:r>
              <a:rPr lang="el-GR" dirty="0" smtClean="0"/>
              <a:t> νόμου </a:t>
            </a:r>
            <a:r>
              <a:rPr lang="en-BS" dirty="0" smtClean="0"/>
              <a:t>Newton </a:t>
            </a:r>
            <a:r>
              <a:rPr lang="el-GR" dirty="0" smtClean="0"/>
              <a:t>ασκούνται σε διαφορετικά σώματα!!!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3"/>
                <a:ext cx="7872250" cy="519953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Τρεις Νόμοι του </a:t>
                </a:r>
                <a:r>
                  <a:rPr lang="en-US" b="1" dirty="0" smtClean="0"/>
                  <a:t>Newton</a:t>
                </a:r>
                <a:endParaRPr lang="en-US" b="1" dirty="0"/>
              </a:p>
              <a:p>
                <a:pPr marL="525780" indent="-457200">
                  <a:buFont typeface="+mj-lt"/>
                  <a:buAutoNum type="arabicPeriod"/>
                </a:pPr>
                <a:r>
                  <a:rPr lang="el-GR" b="1" dirty="0" smtClean="0"/>
                  <a:t>Ένα σώμα στο οποίο η συνισταμένη των δυνάμεων που </a:t>
                </a:r>
                <a:r>
                  <a:rPr lang="el-GR" b="1" dirty="0"/>
                  <a:t>του ασκούνται είναι </a:t>
                </a:r>
                <a:r>
                  <a:rPr lang="el-GR" b="1" dirty="0" smtClean="0"/>
                  <a:t>μηδενική</a:t>
                </a:r>
                <a:r>
                  <a:rPr lang="en-US" b="1" dirty="0" smtClean="0"/>
                  <a:t>,</a:t>
                </a:r>
                <a:r>
                  <a:rPr lang="el-GR" b="1" dirty="0" smtClean="0"/>
                  <a:t> ισορροπεί (δηλ. δεν επιταχύνεται)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l-GR" b="1" dirty="0" smtClean="0"/>
              </a:p>
              <a:p>
                <a:pPr marL="525780" indent="-457200">
                  <a:buFont typeface="+mj-lt"/>
                  <a:buAutoNum type="arabicPeriod" startAt="2"/>
                </a:pPr>
                <a:r>
                  <a:rPr lang="el-GR" b="1" dirty="0" smtClean="0"/>
                  <a:t>Ένα σώμα στο οποίο η συνισταμένη των δυνάμεων που του ασκούνται είναι μη μηδενική</a:t>
                </a:r>
                <a:r>
                  <a:rPr lang="en-US" b="1" dirty="0" smtClean="0"/>
                  <a:t>,</a:t>
                </a:r>
                <a:r>
                  <a:rPr lang="el-GR" b="1" dirty="0" smtClean="0"/>
                  <a:t> επιταχύνεται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>
                          <a:latin typeface="Cambria Math" panose="02040503050406030204" pitchFamily="18" charset="0"/>
                        </a:rPr>
                        <m:t>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l-GR" b="1" dirty="0" smtClean="0">
                  <a:solidFill>
                    <a:srgbClr val="3E3D2D"/>
                  </a:solidFill>
                  <a:sym typeface="Wingdings" panose="05000000000000000000" pitchFamily="2" charset="2"/>
                </a:endParaRPr>
              </a:p>
              <a:p>
                <a:pPr marL="525780" indent="-457200">
                  <a:buFont typeface="+mj-lt"/>
                  <a:buAutoNum type="arabicPeriod" startAt="3"/>
                </a:pPr>
                <a:r>
                  <a:rPr lang="el-GR" b="1" dirty="0" smtClean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Αν </a:t>
                </a:r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  <a:sym typeface="Wingdings" panose="05000000000000000000" pitchFamily="2" charset="2"/>
                  </a:rPr>
                  <a:t>δυο σώματα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</a:rPr>
                  <a:t>που ασκείται από το σώμα 1 στο σώμα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𝐅</m:t>
                            </m:r>
                          </m:e>
                        </m:acc>
                      </m:e>
                      <m:sub>
                        <m:r>
                          <a:rPr lang="en-US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chemeClr val="bg2">
                        <a:lumMod val="25000"/>
                      </a:schemeClr>
                    </a:solidFill>
                  </a:rPr>
                  <a:t>, που ασκείται από το σώμα 2 στο σώμα </a:t>
                </a:r>
                <a:r>
                  <a:rPr lang="el-GR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en-US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3"/>
                <a:ext cx="7872250" cy="5199533"/>
              </a:xfrm>
              <a:blipFill rotWithShape="0">
                <a:blip r:embed="rId2"/>
                <a:stretch>
                  <a:fillRect t="-1641" r="-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4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4876800"/>
              </a:xfrm>
            </p:spPr>
            <p:txBody>
              <a:bodyPr/>
              <a:lstStyle/>
              <a:p>
                <a:r>
                  <a:rPr lang="el-GR" b="1" dirty="0" smtClean="0"/>
                  <a:t>Ανάλυση</a:t>
                </a:r>
                <a:r>
                  <a:rPr lang="el-GR" dirty="0" smtClean="0"/>
                  <a:t> με βάση τους Τρεις Νόμους</a:t>
                </a:r>
              </a:p>
              <a:p>
                <a:endParaRPr lang="el-GR" sz="1100" dirty="0" smtClean="0"/>
              </a:p>
              <a:p>
                <a:pPr lvl="1"/>
                <a:r>
                  <a:rPr lang="el-GR" dirty="0" smtClean="0"/>
                  <a:t>Δυο </a:t>
                </a:r>
                <a:r>
                  <a:rPr lang="el-GR" b="1" dirty="0" smtClean="0"/>
                  <a:t>νέα</a:t>
                </a:r>
                <a:r>
                  <a:rPr lang="el-GR" dirty="0" smtClean="0"/>
                  <a:t> μοντέλα</a:t>
                </a:r>
              </a:p>
              <a:p>
                <a:pPr lvl="2"/>
                <a:endParaRPr lang="el-GR" sz="1600" dirty="0" smtClean="0"/>
              </a:p>
              <a:p>
                <a:pPr lvl="2"/>
                <a:r>
                  <a:rPr lang="el-GR" dirty="0" smtClean="0"/>
                  <a:t>Α) Όταν τα σώματα βρίσκονται σε </a:t>
                </a:r>
                <a:r>
                  <a:rPr lang="el-GR" b="1" dirty="0" smtClean="0"/>
                  <a:t>ισορροπία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b="1" dirty="0" smtClean="0"/>
                  <a:t>, </a:t>
                </a:r>
                <a:r>
                  <a:rPr lang="el-GR" dirty="0" smtClean="0"/>
                  <a:t>και η συνισταμένη των δυνάμεων που ασκούνται πάνω τους είναι μηδενική</a:t>
                </a:r>
                <a:endParaRPr lang="en-US" b="1" dirty="0" smtClean="0"/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Β) Όταν σώματα </a:t>
                </a:r>
                <a:r>
                  <a:rPr lang="el-GR" b="1" dirty="0" smtClean="0"/>
                  <a:t>επιταχύνουν</a:t>
                </a:r>
                <a:r>
                  <a:rPr lang="el-GR" dirty="0" smtClean="0"/>
                  <a:t> υπό την άσκηση εξωτερικών δυνάμεων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και η συνισταμένη των δυνάμεων που ασκούνται πάνω τους είναι μη μηδενική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4876800"/>
              </a:xfrm>
              <a:blipFill rotWithShape="0">
                <a:blip r:embed="rId2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orizontal Scroll 5"/>
          <p:cNvSpPr/>
          <p:nvPr/>
        </p:nvSpPr>
        <p:spPr>
          <a:xfrm>
            <a:off x="4191000" y="5029200"/>
            <a:ext cx="4419600" cy="1447800"/>
          </a:xfrm>
          <a:prstGeom prst="horizontalScroll">
            <a:avLst>
              <a:gd name="adj" fmla="val 7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Θυμηθείτε τα μοντέλα της </a:t>
            </a:r>
            <a:r>
              <a:rPr lang="el-GR" dirty="0" smtClean="0">
                <a:solidFill>
                  <a:schemeClr val="tx1"/>
                </a:solidFill>
              </a:rPr>
              <a:t>Κινητικής!!</a:t>
            </a:r>
            <a:endParaRPr lang="el-GR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ταχύτητα</a:t>
            </a:r>
          </a:p>
          <a:p>
            <a:pPr marL="342900" indent="-342900" algn="ctr">
              <a:buFont typeface="+mj-lt"/>
              <a:buAutoNum type="alphaUcPeriod"/>
            </a:pPr>
            <a:r>
              <a:rPr lang="el-GR" b="1" dirty="0">
                <a:solidFill>
                  <a:schemeClr val="tx1"/>
                </a:solidFill>
              </a:rPr>
              <a:t>Κίνηση υπό σταθερή επιτάχυνση</a:t>
            </a:r>
          </a:p>
        </p:txBody>
      </p:sp>
    </p:spTree>
    <p:extLst>
      <p:ext uri="{BB962C8B-B14F-4D97-AF65-F5344CB8AC3E}">
        <p14:creationId xmlns:p14="http://schemas.microsoft.com/office/powerpoint/2010/main" val="826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 smtClean="0"/>
              <a:t>Τέσσερα μοντέλα ανάλυσης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Scroll 3"/>
              <p:cNvSpPr/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Κίνηση υπό σταθερή ταχύτητα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Vertic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1828800" cy="2133600"/>
              </a:xfrm>
              <a:prstGeom prst="verticalScroll">
                <a:avLst>
                  <a:gd name="adj" fmla="val 768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Vertical Scroll 4"/>
              <p:cNvSpPr/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Κίνηση υπό σταθερή επιτάχυνση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i="1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Vertical Scrol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402" y="2133600"/>
                <a:ext cx="3522754" cy="3200400"/>
              </a:xfrm>
              <a:prstGeom prst="verticalScroll">
                <a:avLst>
                  <a:gd name="adj" fmla="val 4391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Vertical Scroll 5"/>
              <p:cNvSpPr/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Σώμα σε ισορροπία</a:t>
                </a:r>
              </a:p>
              <a:p>
                <a:pPr algn="ctr"/>
                <a:endParaRPr lang="el-GR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Vertic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23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Vertical Scroll 6"/>
              <p:cNvSpPr/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Σώμα σε επιτάχυνση</a:t>
                </a:r>
              </a:p>
              <a:p>
                <a:pPr algn="ctr"/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Vertical Scrol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61" y="2133600"/>
                <a:ext cx="1490754" cy="2133600"/>
              </a:xfrm>
              <a:prstGeom prst="verticalScroll">
                <a:avLst>
                  <a:gd name="adj" fmla="val 8821"/>
                </a:avLst>
              </a:prstGeom>
              <a:blipFill rotWithShape="0">
                <a:blip r:embed="rId6"/>
                <a:stretch>
                  <a:fillRect r="-44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371600" y="4267200"/>
            <a:ext cx="5029200" cy="1676400"/>
            <a:chOff x="1371600" y="4267200"/>
            <a:chExt cx="5257800" cy="1676400"/>
          </a:xfrm>
        </p:grpSpPr>
        <p:cxnSp>
          <p:nvCxnSpPr>
            <p:cNvPr id="9" name="Straight Connector 8"/>
            <p:cNvCxnSpPr>
              <a:stCxn id="4" idx="2"/>
            </p:cNvCxnSpPr>
            <p:nvPr/>
          </p:nvCxnSpPr>
          <p:spPr>
            <a:xfrm>
              <a:off x="13716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71600" y="5943600"/>
              <a:ext cx="5257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9400" y="4267200"/>
              <a:ext cx="0" cy="1676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961779" y="4267200"/>
            <a:ext cx="3926959" cy="1981200"/>
            <a:chOff x="3961779" y="4267200"/>
            <a:chExt cx="3926959" cy="1981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961779" y="5334000"/>
              <a:ext cx="0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61779" y="6248400"/>
              <a:ext cx="39269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2"/>
            </p:cNvCxnSpPr>
            <p:nvPr/>
          </p:nvCxnSpPr>
          <p:spPr>
            <a:xfrm>
              <a:off x="7888738" y="4267200"/>
              <a:ext cx="0" cy="1981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421500" y="797857"/>
            <a:ext cx="2236131" cy="1335743"/>
            <a:chOff x="6421500" y="797857"/>
            <a:chExt cx="2236131" cy="1335743"/>
          </a:xfrm>
        </p:grpSpPr>
        <p:sp>
          <p:nvSpPr>
            <p:cNvPr id="17" name="Vertical Scroll 16"/>
            <p:cNvSpPr/>
            <p:nvPr/>
          </p:nvSpPr>
          <p:spPr>
            <a:xfrm>
              <a:off x="7166877" y="797857"/>
              <a:ext cx="1490754" cy="914400"/>
            </a:xfrm>
            <a:prstGeom prst="verticalScroll">
              <a:avLst>
                <a:gd name="adj" fmla="val 882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>
                  <a:solidFill>
                    <a:schemeClr val="tx1"/>
                  </a:solidFill>
                </a:rPr>
                <a:t>Σώμα σε ακινησία</a:t>
              </a:r>
            </a:p>
          </p:txBody>
        </p:sp>
        <p:cxnSp>
          <p:nvCxnSpPr>
            <p:cNvPr id="10" name="Elbow Connector 9"/>
            <p:cNvCxnSpPr>
              <a:stCxn id="17" idx="1"/>
              <a:endCxn id="6" idx="0"/>
            </p:cNvCxnSpPr>
            <p:nvPr/>
          </p:nvCxnSpPr>
          <p:spPr>
            <a:xfrm flipH="1">
              <a:off x="6421500" y="1255057"/>
              <a:ext cx="826036" cy="878543"/>
            </a:xfrm>
            <a:prstGeom prst="bentConnector4">
              <a:avLst>
                <a:gd name="adj1" fmla="val 100320"/>
                <a:gd name="adj2" fmla="val 1211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7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00502"/>
            <a:ext cx="7872250" cy="4876800"/>
          </a:xfrm>
        </p:spPr>
        <p:txBody>
          <a:bodyPr/>
          <a:lstStyle/>
          <a:p>
            <a:r>
              <a:rPr lang="el-GR" sz="2200" b="1" dirty="0" smtClean="0"/>
              <a:t>Πώς βρίσκουμε/σχεδιάζουμε τις δυνάμεις που ασκούνται σε ένα σώμα?</a:t>
            </a:r>
          </a:p>
          <a:p>
            <a:pPr lvl="1"/>
            <a:r>
              <a:rPr lang="el-GR" sz="2000" dirty="0" smtClean="0"/>
              <a:t>Κατ’αρχάς πρέπει να καταλαβαίνουμε </a:t>
            </a:r>
            <a:r>
              <a:rPr lang="el-GR" sz="2000" b="1" dirty="0" smtClean="0"/>
              <a:t>ΠΟΙΕΣ</a:t>
            </a:r>
            <a:r>
              <a:rPr lang="el-GR" sz="2000" dirty="0" smtClean="0"/>
              <a:t> είναι αυτές οι δυνάμεις</a:t>
            </a:r>
            <a:endParaRPr lang="en-US" sz="2000" dirty="0" smtClean="0"/>
          </a:p>
          <a:p>
            <a:pPr lvl="2"/>
            <a:r>
              <a:rPr lang="en-US" sz="1800" dirty="0" smtClean="0"/>
              <a:t>…</a:t>
            </a:r>
            <a:r>
              <a:rPr lang="el-GR" sz="1800" dirty="0" smtClean="0"/>
              <a:t>να τις διακρίνουμε δηλαδή από όποιες άλλες...</a:t>
            </a:r>
            <a:endParaRPr lang="en-US" sz="1800" dirty="0" smtClean="0"/>
          </a:p>
          <a:p>
            <a:pPr lvl="2"/>
            <a:r>
              <a:rPr lang="en-US" sz="1800" dirty="0" smtClean="0"/>
              <a:t>…</a:t>
            </a:r>
            <a:r>
              <a:rPr lang="el-GR" sz="1800" dirty="0" smtClean="0"/>
              <a:t>και να τις σχεδιάσουμε πάνω στο σώμα, θεωρώντας ότι όλες ξεκινούν από το κέντρο του (σαν να ήταν σωματίδιο)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28255" y="3902488"/>
            <a:ext cx="2228834" cy="2431138"/>
            <a:chOff x="5122805" y="3824052"/>
            <a:chExt cx="2228834" cy="2431138"/>
          </a:xfrm>
        </p:grpSpPr>
        <p:pic>
          <p:nvPicPr>
            <p:cNvPr id="14" name="Picture 2" descr="Hand Holding a Soccer Ball PNG Images &amp; PSDs for Download | PixelSquid -  S11402634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8" t="14667" r="28055" b="28000"/>
            <a:stretch/>
          </p:blipFill>
          <p:spPr bwMode="auto">
            <a:xfrm>
              <a:off x="5122805" y="4263584"/>
              <a:ext cx="1371600" cy="155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876810" y="4917451"/>
              <a:ext cx="0" cy="10271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52538" y="5944592"/>
                  <a:ext cx="1399101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𝑏𝑎𝑙𝑙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538" y="5944592"/>
                  <a:ext cx="1399101" cy="31059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930" t="-43137" r="-1747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V="1">
              <a:off x="5873992" y="3940889"/>
              <a:ext cx="7995" cy="9765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977746" y="3824052"/>
                  <a:ext cx="136165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h𝑎𝑛𝑑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𝑏𝑎𝑙𝑙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746" y="3824052"/>
                  <a:ext cx="1361655" cy="3105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36" t="-43137" r="-1345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6787475" y="4518229"/>
              <a:ext cx="507260" cy="791597"/>
              <a:chOff x="6787475" y="4518229"/>
              <a:chExt cx="507260" cy="79159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6787475" y="4796255"/>
                <a:ext cx="284237" cy="513571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7051462" y="4518229"/>
                <a:ext cx="243273" cy="774963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5804843" y="4829694"/>
              <a:ext cx="143933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971025" y="5025436"/>
            <a:ext cx="0" cy="1027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46753" y="6052577"/>
                <a:ext cx="262058" cy="339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53" y="6052577"/>
                <a:ext cx="262058" cy="339517"/>
              </a:xfrm>
              <a:prstGeom prst="rect">
                <a:avLst/>
              </a:prstGeom>
              <a:blipFill rotWithShape="0">
                <a:blip r:embed="rId5"/>
                <a:stretch>
                  <a:fillRect l="-23256" t="-39286" r="-76744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6968207" y="4048874"/>
            <a:ext cx="7995" cy="976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071961" y="3932037"/>
                <a:ext cx="189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61" y="3932037"/>
                <a:ext cx="1899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6899058" y="4937679"/>
            <a:ext cx="143933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6" name="Group 45"/>
          <p:cNvGrpSpPr/>
          <p:nvPr/>
        </p:nvGrpSpPr>
        <p:grpSpPr>
          <a:xfrm>
            <a:off x="449703" y="3638996"/>
            <a:ext cx="2954820" cy="2838004"/>
            <a:chOff x="449703" y="3600450"/>
            <a:chExt cx="2954820" cy="2838004"/>
          </a:xfrm>
        </p:grpSpPr>
        <p:grpSp>
          <p:nvGrpSpPr>
            <p:cNvPr id="43" name="Group 42"/>
            <p:cNvGrpSpPr/>
            <p:nvPr/>
          </p:nvGrpSpPr>
          <p:grpSpPr>
            <a:xfrm>
              <a:off x="449703" y="3600450"/>
              <a:ext cx="2873009" cy="2816920"/>
              <a:chOff x="754503" y="3600450"/>
              <a:chExt cx="2873009" cy="281692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54503" y="3987690"/>
                <a:ext cx="2873009" cy="2429680"/>
                <a:chOff x="807191" y="3933162"/>
                <a:chExt cx="2873009" cy="2429680"/>
              </a:xfrm>
            </p:grpSpPr>
            <p:pic>
              <p:nvPicPr>
                <p:cNvPr id="1026" name="Picture 2" descr="Hand Holding a Soccer Ball PNG Images &amp; PSDs for Download | PixelSquid -  S11402634E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78" t="14667" r="28055" b="28000"/>
                <a:stretch/>
              </p:blipFill>
              <p:spPr bwMode="auto">
                <a:xfrm>
                  <a:off x="1348088" y="3933162"/>
                  <a:ext cx="1371600" cy="15520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2110088" y="4709199"/>
                  <a:ext cx="0" cy="1027141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2281099" y="5499042"/>
                      <a:ext cx="1399101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𝑒𝑎𝑟𝑡h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𝑏𝑎𝑙𝑙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1099" y="5499042"/>
                      <a:ext cx="1399101" cy="310598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930" t="-43137" r="-1747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2008488" y="5188902"/>
                  <a:ext cx="0" cy="102714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807191" y="6052244"/>
                      <a:ext cx="136165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𝑏𝑎𝑙𝑙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h𝑎𝑛𝑑</m:t>
                                </m:r>
                              </m:sub>
                            </m:sSub>
                          </m:oMath>
                        </m:oMathPara>
                      </a14:m>
                      <a:endParaRPr lang="el-G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91" y="6052244"/>
                      <a:ext cx="1361655" cy="310598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4036" t="-43137" r="-1345"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Plus 9"/>
                <p:cNvSpPr/>
                <p:nvPr/>
              </p:nvSpPr>
              <p:spPr>
                <a:xfrm rot="2689097">
                  <a:off x="2753082" y="4227604"/>
                  <a:ext cx="914400" cy="919813"/>
                </a:xfrm>
                <a:prstGeom prst="mathPlus">
                  <a:avLst>
                    <a:gd name="adj1" fmla="val 10187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033888" y="4572000"/>
                  <a:ext cx="143933" cy="152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057400" y="3717287"/>
                <a:ext cx="7995" cy="97656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161154" y="3600450"/>
                    <a:ext cx="136165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h𝑎𝑛𝑑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𝑏𝑎𝑙𝑙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1154" y="3600450"/>
                    <a:ext cx="1361655" cy="31059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4036" t="-45098" r="-1345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7" name="Straight Arrow Connector 46"/>
            <p:cNvCxnSpPr/>
            <p:nvPr/>
          </p:nvCxnSpPr>
          <p:spPr>
            <a:xfrm>
              <a:off x="1856354" y="5243429"/>
              <a:ext cx="0" cy="102714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904882" y="6127856"/>
                  <a:ext cx="1499641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𝑡𝑜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h𝑎𝑛𝑑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4882" y="6127856"/>
                  <a:ext cx="1499641" cy="3105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252" t="-45098" r="-1220" b="-156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7308811" y="4505750"/>
            <a:ext cx="129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Διάγραμμα </a:t>
            </a:r>
          </a:p>
          <a:p>
            <a:pPr algn="ctr"/>
            <a:r>
              <a:rPr lang="el-GR" dirty="0" smtClean="0"/>
              <a:t>ελευθέρου </a:t>
            </a:r>
          </a:p>
          <a:p>
            <a:pPr algn="ctr"/>
            <a:r>
              <a:rPr lang="el-GR" dirty="0" smtClean="0"/>
              <a:t>σώματος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4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9" y="2667000"/>
            <a:ext cx="3027171" cy="377561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Α) Όταν τα αντικείμενα βρίσκονται σε </a:t>
                </a:r>
                <a:r>
                  <a:rPr lang="el-GR" b="1" dirty="0" smtClean="0"/>
                  <a:t>ισορροπία 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η συνισταμένη των δυνάμεων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	         </a:t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</a:t>
                </a:r>
                <a:r>
                  <a:rPr lang="en-US" sz="2800" i="1" dirty="0" smtClean="0"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 !</a:t>
                </a:r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l-GR" b="1" dirty="0" smtClean="0"/>
                  <a:t>Παράδειγμα</a:t>
                </a:r>
              </a:p>
              <a:p>
                <a:pPr lvl="1"/>
                <a:r>
                  <a:rPr lang="el-GR" dirty="0" smtClean="0"/>
                  <a:t>Ο πολυέλαιος κρέμεται σταθερά από</a:t>
                </a:r>
                <a:br>
                  <a:rPr lang="el-GR" dirty="0" smtClean="0"/>
                </a:br>
                <a:r>
                  <a:rPr lang="el-GR" dirty="0" smtClean="0"/>
                  <a:t>το ταβάνι. Ποιες δυνάμεις ασκούνται</a:t>
                </a:r>
                <a:br>
                  <a:rPr lang="el-GR" dirty="0" smtClean="0"/>
                </a:br>
                <a:r>
                  <a:rPr lang="el-GR" dirty="0" smtClean="0"/>
                  <a:t>επάνω του?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93" y="1371600"/>
                <a:ext cx="8024649" cy="5071010"/>
              </a:xfrm>
              <a:blipFill rotWithShape="0">
                <a:blip r:embed="rId3"/>
                <a:stretch>
                  <a:fillRect t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3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3581400"/>
            <a:ext cx="3264900" cy="286702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</p:spPr>
            <p:txBody>
              <a:bodyPr>
                <a:normAutofit/>
              </a:bodyPr>
              <a:lstStyle/>
              <a:p>
                <a:pPr marL="342900" lvl="2" indent="-274320"/>
                <a:r>
                  <a:rPr lang="el-GR" sz="2400" dirty="0"/>
                  <a:t>Β) Όταν τα σώματα επιταχύνουν υπό την επίδραση δύναμης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  <a:p>
                <a:pPr marL="27889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  <a:p>
                <a:pPr marL="411480" lvl="2" indent="-342900"/>
                <a:endParaRPr lang="el-GR" sz="2400" dirty="0" smtClean="0"/>
              </a:p>
              <a:p>
                <a:pPr marL="411480" lvl="2" indent="-342900"/>
                <a:r>
                  <a:rPr lang="el-GR" sz="2400" b="1" dirty="0" smtClean="0"/>
                  <a:t>Παράδειγμα</a:t>
                </a:r>
                <a:endParaRPr lang="el-GR" sz="2400" b="1" dirty="0"/>
              </a:p>
              <a:p>
                <a:pPr marL="621792" lvl="3" indent="-342900"/>
                <a:r>
                  <a:rPr lang="el-GR" sz="2200" dirty="0"/>
                  <a:t>Βρείτε την επιτάχυνση που</a:t>
                </a:r>
                <a:br>
                  <a:rPr lang="el-GR" sz="2200" dirty="0"/>
                </a:br>
                <a:r>
                  <a:rPr lang="el-GR" sz="2200" dirty="0"/>
                  <a:t>ασκείται στο κιβώτιο</a:t>
                </a:r>
              </a:p>
              <a:p>
                <a:pPr marL="621792" lvl="3" indent="-342900"/>
                <a:r>
                  <a:rPr lang="el-GR" sz="2200" dirty="0"/>
                  <a:t>Βρείτε τη δύναμη που ασκεί</a:t>
                </a:r>
                <a:br>
                  <a:rPr lang="el-GR" sz="2200" dirty="0"/>
                </a:br>
                <a:r>
                  <a:rPr lang="el-GR" sz="2200" dirty="0"/>
                  <a:t>το δάπεδο επάνω στο κιβώτιο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3" cy="5076827"/>
              </a:xfrm>
              <a:blipFill rotWithShape="0">
                <a:blip r:embed="rId3"/>
                <a:stretch>
                  <a:fillRect t="-9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81432"/>
            <a:ext cx="7490908" cy="4077148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400" b="1" dirty="0"/>
              <a:t>Παράδειγμα</a:t>
            </a:r>
          </a:p>
          <a:p>
            <a:pPr marL="621792" lvl="3" indent="-342900"/>
            <a:r>
              <a:rPr lang="el-GR" sz="2200" dirty="0"/>
              <a:t>Βρείτε την επιτάχυνση που </a:t>
            </a:r>
            <a:r>
              <a:rPr lang="el-GR" sz="2200" dirty="0" smtClean="0"/>
              <a:t>ασκείται </a:t>
            </a:r>
            <a:br>
              <a:rPr lang="el-GR" sz="2200" dirty="0" smtClean="0"/>
            </a:br>
            <a:r>
              <a:rPr lang="el-GR" sz="2200" dirty="0" smtClean="0"/>
              <a:t>στο </a:t>
            </a:r>
            <a:r>
              <a:rPr lang="el-GR" sz="2200" dirty="0"/>
              <a:t>κιβώτιο</a:t>
            </a:r>
          </a:p>
          <a:p>
            <a:pPr marL="621792" lvl="3" indent="-342900"/>
            <a:r>
              <a:rPr lang="el-GR" sz="2200" dirty="0"/>
              <a:t>Βρείτε τη δύναμη που ασκεί </a:t>
            </a:r>
            <a:r>
              <a:rPr lang="el-GR" sz="2200" dirty="0" smtClean="0"/>
              <a:t>το </a:t>
            </a:r>
            <a:r>
              <a:rPr lang="el-GR" sz="2200" dirty="0" err="1" smtClean="0"/>
              <a:t>δάπε</a:t>
            </a:r>
            <a:r>
              <a:rPr lang="el-GR" sz="2200" dirty="0" smtClean="0"/>
              <a:t>-</a:t>
            </a:r>
            <a:br>
              <a:rPr lang="el-GR" sz="2200" dirty="0" smtClean="0"/>
            </a:br>
            <a:r>
              <a:rPr lang="el-GR" sz="2200" dirty="0" err="1" smtClean="0"/>
              <a:t>δο</a:t>
            </a:r>
            <a:r>
              <a:rPr lang="el-GR" sz="2200" dirty="0" smtClean="0"/>
              <a:t> </a:t>
            </a:r>
            <a:r>
              <a:rPr lang="el-GR" sz="2200" dirty="0"/>
              <a:t>επάνω στο κιβώτιο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>
          <a:xfrm>
            <a:off x="6096000" y="1730599"/>
            <a:ext cx="2539541" cy="42892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1" y="619603"/>
            <a:ext cx="2440310" cy="3255596"/>
            <a:chOff x="6096001" y="619603"/>
            <a:chExt cx="2440310" cy="3255596"/>
          </a:xfrm>
        </p:grpSpPr>
        <p:sp>
          <p:nvSpPr>
            <p:cNvPr id="5" name="Horizontal Scroll 4"/>
            <p:cNvSpPr/>
            <p:nvPr/>
          </p:nvSpPr>
          <p:spPr>
            <a:xfrm>
              <a:off x="6174111" y="619603"/>
              <a:ext cx="2362200" cy="762000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>
                  <a:solidFill>
                    <a:schemeClr val="tx1"/>
                  </a:solidFill>
                </a:rPr>
                <a:t>Διάγραμμα ελεύθερου σώματος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Elbow Connector 6"/>
            <p:cNvCxnSpPr>
              <a:stCxn id="5" idx="1"/>
              <a:endCxn id="4" idx="1"/>
            </p:cNvCxnSpPr>
            <p:nvPr/>
          </p:nvCxnSpPr>
          <p:spPr>
            <a:xfrm rot="10800000" flipV="1">
              <a:off x="6096001" y="1000602"/>
              <a:ext cx="78111" cy="2874597"/>
            </a:xfrm>
            <a:prstGeom prst="bentConnector3">
              <a:avLst>
                <a:gd name="adj1" fmla="val 392660"/>
              </a:avLst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46895" y="1342622"/>
              <a:ext cx="7797960" cy="529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895" y="1333262"/>
                <a:ext cx="7816680" cy="531324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7543800" y="5018621"/>
            <a:ext cx="304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39000" y="5704421"/>
            <a:ext cx="1512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Έστω Τ η δυναμη </a:t>
            </a:r>
            <a:br>
              <a:rPr lang="el-GR" sz="1400" dirty="0" smtClean="0"/>
            </a:br>
            <a:r>
              <a:rPr lang="el-GR" sz="1400" dirty="0" smtClean="0"/>
              <a:t>από το νεαρό στο </a:t>
            </a:r>
            <a:br>
              <a:rPr lang="el-GR" sz="1400" dirty="0" smtClean="0"/>
            </a:br>
            <a:r>
              <a:rPr lang="el-GR" sz="1400" dirty="0" smtClean="0"/>
              <a:t>κιβώτιο</a:t>
            </a:r>
          </a:p>
        </p:txBody>
      </p:sp>
    </p:spTree>
    <p:extLst>
      <p:ext uri="{BB962C8B-B14F-4D97-AF65-F5344CB8AC3E}">
        <p14:creationId xmlns:p14="http://schemas.microsoft.com/office/powerpoint/2010/main" val="26029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sz="2200" b="1" dirty="0"/>
                  <a:t>Δυο σημεία</a:t>
                </a:r>
                <a:r>
                  <a:rPr lang="el-GR" sz="2200" dirty="0"/>
                  <a:t> που πρέπει να προσέξετε</a:t>
                </a:r>
                <a:endParaRPr lang="el-GR" dirty="0"/>
              </a:p>
              <a:p>
                <a:pPr marL="411480" lvl="2" indent="-342900"/>
                <a:endParaRPr lang="en-US" sz="2200" dirty="0" smtClean="0"/>
              </a:p>
              <a:p>
                <a:pPr marL="411480" lvl="2" indent="-342900"/>
                <a:r>
                  <a:rPr lang="el-GR" sz="2200" dirty="0" smtClean="0"/>
                  <a:t>1</a:t>
                </a:r>
                <a:r>
                  <a:rPr lang="el-GR" sz="2200" dirty="0"/>
                  <a:t>) </a:t>
                </a:r>
                <a:r>
                  <a:rPr lang="el-GR" sz="2200" dirty="0" smtClean="0"/>
                  <a:t>Είναι </a:t>
                </a:r>
                <a:r>
                  <a:rPr lang="el-GR" sz="2200" dirty="0"/>
                  <a:t>δυνατόν να έχετε διαφορετικά μοντέλα ανάλυσης σε διαφορετικές κατευθύνσεις (άξονες)</a:t>
                </a:r>
              </a:p>
              <a:p>
                <a:pPr marL="621792" lvl="3" indent="-342900"/>
                <a:r>
                  <a:rPr lang="el-GR" dirty="0" smtClean="0"/>
                  <a:t>Προηγούμενο παράδειγμα</a:t>
                </a:r>
              </a:p>
              <a:p>
                <a:pPr marL="822960" lvl="4" indent="-342900"/>
                <a:r>
                  <a:rPr lang="el-GR" dirty="0" smtClean="0"/>
                  <a:t>Ισορροπία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marL="822960" lvl="4" indent="-342900"/>
                <a:r>
                  <a:rPr lang="el-GR" dirty="0" smtClean="0"/>
                  <a:t>Επιτάχυνση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 smtClean="0"/>
              </a:p>
              <a:p>
                <a:pPr marL="411480" lvl="2" indent="-342900"/>
                <a:endParaRPr lang="en-US" sz="2200" dirty="0" smtClean="0"/>
              </a:p>
              <a:p>
                <a:pPr marL="411480" lvl="2" indent="-342900"/>
                <a:r>
                  <a:rPr lang="el-GR" sz="2200" dirty="0" smtClean="0"/>
                  <a:t>2</a:t>
                </a:r>
                <a:r>
                  <a:rPr lang="el-GR" sz="2200" dirty="0"/>
                  <a:t>) </a:t>
                </a:r>
                <a:r>
                  <a:rPr lang="el-GR" sz="2200" dirty="0" smtClean="0"/>
                  <a:t>Είναι δυνατόν να έχετε πολλαπλά </a:t>
                </a:r>
                <a:r>
                  <a:rPr lang="el-GR" sz="2200" dirty="0"/>
                  <a:t>μοντέλα ανάλυσης </a:t>
                </a:r>
                <a:r>
                  <a:rPr lang="el-GR" sz="2200" dirty="0" smtClean="0"/>
                  <a:t>στην ίδια κατεύθυνση (άξονα)</a:t>
                </a:r>
                <a:endParaRPr lang="el-GR" sz="2200" dirty="0"/>
              </a:p>
              <a:p>
                <a:pPr marL="621792" lvl="3" indent="-342900"/>
                <a:r>
                  <a:rPr lang="el-GR" dirty="0" smtClean="0"/>
                  <a:t>Προηγούμενο παράδειγμα</a:t>
                </a:r>
              </a:p>
              <a:p>
                <a:pPr marL="822960" lvl="4" indent="-342900"/>
                <a:r>
                  <a:rPr lang="el-GR" dirty="0" smtClean="0"/>
                  <a:t>Σώμα υπό επίδραση μη μηδενικής συνισταμένης δύναμης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822960" lvl="4" indent="-342900"/>
                <a:r>
                  <a:rPr lang="el-GR" dirty="0" smtClean="0"/>
                  <a:t>Σώμα υπό επίδραση σταθερής επιτάχυνσης στον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446" y="1371600"/>
                <a:ext cx="7866153" cy="5105400"/>
              </a:xfrm>
              <a:blipFill rotWithShape="0"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latin typeface="Cambria" panose="02040503050406030204" pitchFamily="18" charset="0"/>
              </a:rPr>
              <a:t>Κέπλερ</a:t>
            </a:r>
            <a:r>
              <a:rPr lang="el-GR" sz="1050" dirty="0"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49" cy="4547508"/>
          </a:xfrm>
        </p:spPr>
        <p:txBody>
          <a:bodyPr>
            <a:normAutofit/>
          </a:bodyPr>
          <a:lstStyle/>
          <a:p>
            <a:r>
              <a:rPr lang="el-GR" dirty="0" smtClean="0"/>
              <a:t>Ως τώρα, μελετήσαμε κινήσεις σωματιδίων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Ορίσαμε θέση, μετατόπιση, ταχύτητες, επιταχύνσεις…</a:t>
            </a:r>
          </a:p>
          <a:p>
            <a:pPr lvl="1"/>
            <a:r>
              <a:rPr lang="el-GR" dirty="0" smtClean="0"/>
              <a:t>…καθώς και </a:t>
            </a:r>
            <a:r>
              <a:rPr lang="el-GR" b="1" dirty="0" smtClean="0"/>
              <a:t>μοντέλα κίνησης </a:t>
            </a:r>
            <a:r>
              <a:rPr lang="el-GR" dirty="0" smtClean="0"/>
              <a:t>με τα οποία μπορούμε να περιγράψουμε πραγματικά φαινόμενα</a:t>
            </a:r>
            <a:endParaRPr lang="en-US" dirty="0" smtClean="0"/>
          </a:p>
          <a:p>
            <a:pPr lvl="2"/>
            <a:r>
              <a:rPr lang="el-GR" dirty="0" smtClean="0"/>
              <a:t>Κίνηση υπό μηδενική ή μη-μηδενική, σταθερή, επιτάχυνση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Δεν μας ενδιέφερε η </a:t>
            </a:r>
            <a:r>
              <a:rPr lang="el-GR" b="1" dirty="0" smtClean="0"/>
              <a:t>αιτία</a:t>
            </a:r>
            <a:r>
              <a:rPr lang="el-GR" dirty="0" smtClean="0"/>
              <a:t> της κίνησης</a:t>
            </a:r>
          </a:p>
          <a:p>
            <a:pPr marL="365760" lvl="1" indent="0">
              <a:buNone/>
            </a:pPr>
            <a:endParaRPr lang="el-GR" dirty="0"/>
          </a:p>
          <a:p>
            <a:pPr lvl="1"/>
            <a:endParaRPr lang="el-GR" dirty="0"/>
          </a:p>
          <a:p>
            <a:r>
              <a:rPr lang="el-GR" dirty="0" smtClean="0"/>
              <a:t>Καιρός να τη μελετήσουμε κι αυτή!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</a:p>
          <a:p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</p:spPr>
            <p:txBody>
              <a:bodyPr/>
              <a:lstStyle/>
              <a:p>
                <a:r>
                  <a:rPr lang="el-GR" b="1" dirty="0">
                    <a:sym typeface="Wingdings" panose="05000000000000000000" pitchFamily="2" charset="2"/>
                  </a:rPr>
                  <a:t>Ερωτήματα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</a:t>
                </a:r>
                <a:r>
                  <a:rPr lang="el-GR" dirty="0" smtClean="0">
                    <a:sym typeface="Wingdings" panose="05000000000000000000" pitchFamily="2" charset="2"/>
                  </a:rPr>
                  <a:t>μεταβάλλεται </a:t>
                </a:r>
                <a:r>
                  <a:rPr lang="el-GR" dirty="0">
                    <a:sym typeface="Wingdings" panose="05000000000000000000" pitchFamily="2" charset="2"/>
                  </a:rPr>
                  <a:t>η κίνηση ενός αντικειμένου;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Τι προκαλεί την κίνηση ή την ακινησία του;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Γιατί είναι πιο εύκολο να κινήσουμε ένα </a:t>
                </a:r>
                <a:r>
                  <a:rPr lang="en-US" dirty="0" smtClean="0">
                    <a:sym typeface="Wingdings" panose="05000000000000000000" pitchFamily="2" charset="2"/>
                  </a:rPr>
                  <a:t>“</a:t>
                </a:r>
                <a:r>
                  <a:rPr lang="el-GR" dirty="0" smtClean="0">
                    <a:sym typeface="Wingdings" panose="05000000000000000000" pitchFamily="2" charset="2"/>
                  </a:rPr>
                  <a:t>μικρό</a:t>
                </a:r>
                <a:r>
                  <a:rPr lang="en-US" dirty="0" smtClean="0">
                    <a:sym typeface="Wingdings" panose="05000000000000000000" pitchFamily="2" charset="2"/>
                  </a:rPr>
                  <a:t>”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από ένα </a:t>
                </a:r>
                <a:r>
                  <a:rPr lang="en-US" dirty="0" smtClean="0">
                    <a:sym typeface="Wingdings" panose="05000000000000000000" pitchFamily="2" charset="2"/>
                  </a:rPr>
                  <a:t>“</a:t>
                </a:r>
                <a:r>
                  <a:rPr lang="el-GR" dirty="0" smtClean="0">
                    <a:sym typeface="Wingdings" panose="05000000000000000000" pitchFamily="2" charset="2"/>
                  </a:rPr>
                  <a:t>μεγάλο</a:t>
                </a:r>
                <a:r>
                  <a:rPr lang="en-US" dirty="0" smtClean="0">
                    <a:sym typeface="Wingdings" panose="05000000000000000000" pitchFamily="2" charset="2"/>
                  </a:rPr>
                  <a:t>”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αντικείμενο</a:t>
                </a:r>
                <a:r>
                  <a:rPr lang="el-GR" dirty="0" smtClean="0">
                    <a:sym typeface="Wingdings" panose="05000000000000000000" pitchFamily="2" charset="2"/>
                  </a:rPr>
                  <a:t>;</a:t>
                </a:r>
              </a:p>
              <a:p>
                <a:pPr lvl="1"/>
                <a:endParaRPr lang="el-GR" dirty="0"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sym typeface="Wingdings" panose="05000000000000000000" pitchFamily="2" charset="2"/>
                  </a:rPr>
                  <a:t>«Κλειδιά» για τις απαντήσεις</a:t>
                </a:r>
                <a:endParaRPr lang="el-GR" dirty="0"/>
              </a:p>
              <a:p>
                <a:pPr lvl="1"/>
                <a:r>
                  <a:rPr lang="el-GR" b="1" dirty="0" smtClean="0"/>
                  <a:t>Δύναμη (</a:t>
                </a:r>
                <a:r>
                  <a:rPr lang="en-US" b="1" dirty="0" smtClean="0"/>
                  <a:t>Force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 smtClean="0"/>
                  <a:t>)</a:t>
                </a:r>
                <a:r>
                  <a:rPr lang="el-GR" dirty="0" smtClean="0"/>
                  <a:t> που </a:t>
                </a:r>
                <a:r>
                  <a:rPr lang="el-GR" u="sng" dirty="0" smtClean="0"/>
                  <a:t>ασκείται</a:t>
                </a:r>
                <a:r>
                  <a:rPr lang="el-GR" dirty="0" smtClean="0"/>
                  <a:t> στο αντικείμενο</a:t>
                </a:r>
              </a:p>
              <a:p>
                <a:pPr lvl="1"/>
                <a:r>
                  <a:rPr lang="el-GR" b="1" dirty="0" smtClean="0"/>
                  <a:t>Μάζα</a:t>
                </a:r>
                <a:r>
                  <a:rPr lang="en-US" b="1" dirty="0" smtClean="0"/>
                  <a:t> (Mass –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 smtClean="0"/>
                  <a:t>)</a:t>
                </a:r>
                <a:r>
                  <a:rPr lang="el-GR" dirty="0" smtClean="0"/>
                  <a:t> του αντικειμένου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853292"/>
                <a:ext cx="7567108" cy="4153348"/>
              </a:xfrm>
              <a:blipFill>
                <a:blip r:embed="rId2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Δύναμη</a:t>
            </a:r>
          </a:p>
          <a:p>
            <a:pPr lvl="1"/>
            <a:r>
              <a:rPr lang="el-GR" dirty="0" smtClean="0"/>
              <a:t>Καθημερινή εμπειρία</a:t>
            </a:r>
          </a:p>
          <a:p>
            <a:pPr lvl="2"/>
            <a:r>
              <a:rPr lang="el-GR" dirty="0" smtClean="0"/>
              <a:t>Πέταγμα μπάλας</a:t>
            </a:r>
          </a:p>
          <a:p>
            <a:pPr lvl="2"/>
            <a:r>
              <a:rPr lang="el-GR" dirty="0" smtClean="0"/>
              <a:t>Σπρώξιμο ντουλάπας</a:t>
            </a:r>
          </a:p>
          <a:p>
            <a:pPr lvl="2"/>
            <a:r>
              <a:rPr lang="el-GR" dirty="0" smtClean="0"/>
              <a:t>Τράβηγμα συρταριού</a:t>
            </a:r>
          </a:p>
          <a:p>
            <a:pPr lvl="2"/>
            <a:endParaRPr lang="el-GR" dirty="0" smtClean="0"/>
          </a:p>
          <a:p>
            <a:pPr lvl="1"/>
            <a:r>
              <a:rPr lang="el-GR" dirty="0" smtClean="0"/>
              <a:t>Αλληλεπίδραση με αντικείμενα μέσω </a:t>
            </a:r>
            <a:r>
              <a:rPr lang="el-GR" dirty="0" err="1" smtClean="0"/>
              <a:t>μυικής</a:t>
            </a:r>
            <a:r>
              <a:rPr lang="el-GR" dirty="0" smtClean="0"/>
              <a:t> δράσης, με αποτέλεσμα την αλλαγή της κινητικής τους κατάστασης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Δεν είναι όμως πάντα απαραίτητη η πρόκληση κίνησης</a:t>
            </a:r>
          </a:p>
          <a:p>
            <a:pPr lvl="2"/>
            <a:r>
              <a:rPr lang="el-GR" dirty="0" smtClean="0"/>
              <a:t>Βαριά μπάλα</a:t>
            </a:r>
          </a:p>
          <a:p>
            <a:pPr lvl="2"/>
            <a:r>
              <a:rPr lang="el-GR" dirty="0" smtClean="0"/>
              <a:t>Μεγάλη ντουλάπα</a:t>
            </a:r>
          </a:p>
          <a:p>
            <a:pPr lvl="2"/>
            <a:r>
              <a:rPr lang="el-GR" dirty="0" smtClean="0"/>
              <a:t>Κλειδωμένο συρτάρι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69924"/>
            <a:ext cx="5163118" cy="2715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l-GR" i="1" dirty="0" smtClean="0"/>
              <a:t>Οι Δυνάμεις είναι αυτές που αλλάζουν την ταχύτητα ενός σώματος</a:t>
            </a:r>
            <a:r>
              <a:rPr lang="en-US" i="1" dirty="0" smtClean="0"/>
              <a:t>”</a:t>
            </a:r>
            <a:r>
              <a:rPr lang="el-GR" i="1" dirty="0" smtClean="0"/>
              <a:t> </a:t>
            </a:r>
          </a:p>
          <a:p>
            <a:pPr marL="68580" indent="0" algn="r">
              <a:buNone/>
            </a:pPr>
            <a:r>
              <a:rPr lang="el-GR" dirty="0" smtClean="0"/>
              <a:t>(</a:t>
            </a:r>
            <a:r>
              <a:rPr lang="en-US" dirty="0" smtClean="0"/>
              <a:t>I. Newton)</a:t>
            </a:r>
          </a:p>
          <a:p>
            <a:r>
              <a:rPr lang="el-GR" dirty="0" smtClean="0"/>
              <a:t>Δυο κατηγορίες δυνάμεων</a:t>
            </a:r>
          </a:p>
          <a:p>
            <a:pPr lvl="1"/>
            <a:r>
              <a:rPr lang="el-GR" dirty="0" smtClean="0"/>
              <a:t>Δυνάμεις Επαφής</a:t>
            </a:r>
          </a:p>
          <a:p>
            <a:pPr lvl="1"/>
            <a:r>
              <a:rPr lang="el-GR" dirty="0" smtClean="0"/>
              <a:t>Δυνάμεις Πεδίου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διανυσματική φύση της Δύναμης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1905000"/>
            <a:ext cx="673683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3813</TotalTime>
  <Words>1181</Words>
  <Application>Microsoft Office PowerPoint</Application>
  <PresentationFormat>On-screen Show (4:3)</PresentationFormat>
  <Paragraphs>259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Συνεχίζεται...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519</cp:revision>
  <dcterms:created xsi:type="dcterms:W3CDTF">2006-08-16T00:00:00Z</dcterms:created>
  <dcterms:modified xsi:type="dcterms:W3CDTF">2022-10-17T10:08:55Z</dcterms:modified>
  <cp:contentStatus/>
</cp:coreProperties>
</file>